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sldIdLst>
    <p:sldId id="256" r:id="rId2"/>
    <p:sldId id="348" r:id="rId3"/>
    <p:sldId id="34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58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356" r:id="rId21"/>
    <p:sldId id="276" r:id="rId22"/>
    <p:sldId id="277" r:id="rId23"/>
    <p:sldId id="337" r:id="rId24"/>
    <p:sldId id="289" r:id="rId25"/>
    <p:sldId id="290" r:id="rId26"/>
    <p:sldId id="278" r:id="rId27"/>
    <p:sldId id="280" r:id="rId28"/>
    <p:sldId id="281" r:id="rId29"/>
    <p:sldId id="282" r:id="rId30"/>
    <p:sldId id="291" r:id="rId31"/>
    <p:sldId id="283" r:id="rId32"/>
    <p:sldId id="284" r:id="rId33"/>
    <p:sldId id="285" r:id="rId34"/>
    <p:sldId id="347" r:id="rId35"/>
    <p:sldId id="352" r:id="rId36"/>
    <p:sldId id="354" r:id="rId37"/>
    <p:sldId id="355" r:id="rId38"/>
    <p:sldId id="357" r:id="rId39"/>
    <p:sldId id="339" r:id="rId40"/>
    <p:sldId id="353" r:id="rId41"/>
    <p:sldId id="359" r:id="rId42"/>
    <p:sldId id="358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1" r:id="rId54"/>
    <p:sldId id="370" r:id="rId55"/>
    <p:sldId id="372" r:id="rId56"/>
    <p:sldId id="373" r:id="rId57"/>
    <p:sldId id="374" r:id="rId58"/>
    <p:sldId id="340" r:id="rId59"/>
    <p:sldId id="341" r:id="rId60"/>
    <p:sldId id="342" r:id="rId61"/>
    <p:sldId id="343" r:id="rId62"/>
    <p:sldId id="344" r:id="rId63"/>
    <p:sldId id="377" r:id="rId64"/>
    <p:sldId id="345" r:id="rId65"/>
    <p:sldId id="376" r:id="rId66"/>
    <p:sldId id="298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65"/>
  </p:normalViewPr>
  <p:slideViewPr>
    <p:cSldViewPr snapToGrid="0" snapToObjects="1">
      <p:cViewPr varScale="1">
        <p:scale>
          <a:sx n="97" d="100"/>
          <a:sy n="97" d="100"/>
        </p:scale>
        <p:origin x="11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3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6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8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3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4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3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5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0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9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6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5/4/23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11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>
            <a:extLst>
              <a:ext uri="{FF2B5EF4-FFF2-40B4-BE49-F238E27FC236}">
                <a16:creationId xmlns:a16="http://schemas.microsoft.com/office/drawing/2014/main" id="{8FD3FE87-DC2C-6B55-DBC7-1F33787A2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956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C5A26-5BA4-3E4B-B84B-7CEE2F00D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The Simulation Hypothesis &amp; Social Knowledge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17BB2-74F8-0440-8BD1-BC1C9724B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Grace Helton</a:t>
            </a:r>
          </a:p>
          <a:p>
            <a:pPr algn="l"/>
            <a:r>
              <a:rPr lang="en-US" sz="2000" dirty="0"/>
              <a:t>Princeton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214130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E77A-0713-B54E-8E5F-027958FE6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contrast to these scenarios…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145F0-9E05-7A4B-BF9B-460C2320D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…There is some reason (</a:t>
            </a:r>
            <a:r>
              <a:rPr lang="en-US" sz="3600" i="1" dirty="0"/>
              <a:t>some</a:t>
            </a:r>
            <a:r>
              <a:rPr lang="en-US" sz="3600" dirty="0"/>
              <a:t>) to take </a:t>
            </a:r>
            <a:r>
              <a:rPr lang="en-US" sz="3600" i="1" dirty="0"/>
              <a:t>the simulation hypothesis </a:t>
            </a:r>
            <a:r>
              <a:rPr lang="en-US" sz="3600" dirty="0"/>
              <a:t>seriously, or at least, more seriously than the possibility that I might be deceived by a demon, where I have no reason to think this.</a:t>
            </a:r>
          </a:p>
        </p:txBody>
      </p:sp>
    </p:spTree>
    <p:extLst>
      <p:ext uri="{BB962C8B-B14F-4D97-AF65-F5344CB8AC3E}">
        <p14:creationId xmlns:p14="http://schemas.microsoft.com/office/powerpoint/2010/main" val="1092724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6333B-2623-F040-BF3F-D88B688F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The Simulation Hypothesis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4D8F8-F8CD-D84B-A257-253AA65F8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the claim that we, our environment, and everything in it is a wide-scale computer simulation, one rendered (perhaps) by </a:t>
            </a:r>
            <a:r>
              <a:rPr lang="en-US" dirty="0" err="1"/>
              <a:t>superintelligent</a:t>
            </a:r>
            <a:r>
              <a:rPr lang="en-US" dirty="0"/>
              <a:t> AI.</a:t>
            </a:r>
          </a:p>
        </p:txBody>
      </p:sp>
      <p:pic>
        <p:nvPicPr>
          <p:cNvPr id="17" name="Picture 4" descr="CPU with binary numbers and blueprint">
            <a:extLst>
              <a:ext uri="{FF2B5EF4-FFF2-40B4-BE49-F238E27FC236}">
                <a16:creationId xmlns:a16="http://schemas.microsoft.com/office/drawing/2014/main" id="{C039D152-6A6B-E94C-AE6D-9B9DE8AAC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40" r="1884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775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6333B-2623-F040-BF3F-D88B688F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Should We Take the Hypothesis At All Seriously?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4D8F8-F8CD-D84B-A257-253AA65F8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Maybe, maybe not.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But, Bostrom (2003) develops some reason (again, just </a:t>
            </a:r>
            <a:r>
              <a:rPr lang="en-US" i="1" dirty="0"/>
              <a:t>some</a:t>
            </a:r>
            <a:r>
              <a:rPr lang="en-US" dirty="0"/>
              <a:t>) to think it’s true.</a:t>
            </a:r>
          </a:p>
        </p:txBody>
      </p:sp>
      <p:pic>
        <p:nvPicPr>
          <p:cNvPr id="17" name="Picture 4" descr="CPU with binary numbers and blueprint">
            <a:extLst>
              <a:ext uri="{FF2B5EF4-FFF2-40B4-BE49-F238E27FC236}">
                <a16:creationId xmlns:a16="http://schemas.microsoft.com/office/drawing/2014/main" id="{C039D152-6A6B-E94C-AE6D-9B9DE8AAC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40" r="1884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4077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6333B-2623-F040-BF3F-D88B688F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Should We Take the Hypothesis At All Seriously?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4D8F8-F8CD-D84B-A257-253AA65F8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Roughly, Bostrom argues that: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If </a:t>
            </a:r>
            <a:r>
              <a:rPr lang="en-US" dirty="0" err="1"/>
              <a:t>superintelligent</a:t>
            </a:r>
            <a:r>
              <a:rPr lang="en-US" dirty="0"/>
              <a:t> AI which develop…</a:t>
            </a:r>
          </a:p>
        </p:txBody>
      </p:sp>
      <p:pic>
        <p:nvPicPr>
          <p:cNvPr id="17" name="Picture 4" descr="CPU with binary numbers and blueprint">
            <a:extLst>
              <a:ext uri="{FF2B5EF4-FFF2-40B4-BE49-F238E27FC236}">
                <a16:creationId xmlns:a16="http://schemas.microsoft.com/office/drawing/2014/main" id="{C039D152-6A6B-E94C-AE6D-9B9DE8AAC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40" r="1884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7909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6333B-2623-F040-BF3F-D88B688F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Should We Take the Hypothesis At All Seriously?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4D8F8-F8CD-D84B-A257-253AA65F8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And..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If </a:t>
            </a:r>
            <a:r>
              <a:rPr lang="en-US" dirty="0"/>
              <a:t>these </a:t>
            </a:r>
            <a:r>
              <a:rPr lang="en-US" dirty="0" err="1"/>
              <a:t>superintelligent</a:t>
            </a:r>
            <a:r>
              <a:rPr lang="en-US" dirty="0"/>
              <a:t> AI are so powerful to create a huge number full-scale </a:t>
            </a:r>
            <a:r>
              <a:rPr lang="en-US" dirty="0" err="1"/>
              <a:t>simuations</a:t>
            </a:r>
            <a:r>
              <a:rPr lang="en-US" dirty="0"/>
              <a:t> of </a:t>
            </a:r>
            <a:r>
              <a:rPr lang="en-US" dirty="0" err="1"/>
              <a:t>civilzations</a:t>
            </a:r>
            <a:r>
              <a:rPr lang="en-US" dirty="0"/>
              <a:t>, complete with billions of conscious beings…</a:t>
            </a:r>
          </a:p>
        </p:txBody>
      </p:sp>
      <p:pic>
        <p:nvPicPr>
          <p:cNvPr id="17" name="Picture 4" descr="CPU with binary numbers and blueprint">
            <a:extLst>
              <a:ext uri="{FF2B5EF4-FFF2-40B4-BE49-F238E27FC236}">
                <a16:creationId xmlns:a16="http://schemas.microsoft.com/office/drawing/2014/main" id="{C039D152-6A6B-E94C-AE6D-9B9DE8AAC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40" r="1884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0319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6333B-2623-F040-BF3F-D88B688F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Should We Take the Hypothesis At All Seriously?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4D8F8-F8CD-D84B-A257-253AA65F8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And..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If</a:t>
            </a:r>
            <a:r>
              <a:rPr lang="en-US" dirty="0"/>
              <a:t> these AI would have an interest in creating such scenarios, such as for entertainment or research… </a:t>
            </a:r>
          </a:p>
        </p:txBody>
      </p:sp>
      <p:pic>
        <p:nvPicPr>
          <p:cNvPr id="17" name="Picture 4" descr="CPU with binary numbers and blueprint">
            <a:extLst>
              <a:ext uri="{FF2B5EF4-FFF2-40B4-BE49-F238E27FC236}">
                <a16:creationId xmlns:a16="http://schemas.microsoft.com/office/drawing/2014/main" id="{C039D152-6A6B-E94C-AE6D-9B9DE8AAC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40" r="1884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5658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6333B-2623-F040-BF3F-D88B688F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Should We Take the Hypothesis At All Seriously?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4D8F8-F8CD-D84B-A257-253AA65F8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/>
              <a:t>Then</a:t>
            </a:r>
            <a:r>
              <a:rPr lang="en-US" sz="4000" dirty="0"/>
              <a:t> chances are, we are in such a scenario.</a:t>
            </a:r>
          </a:p>
        </p:txBody>
      </p:sp>
      <p:pic>
        <p:nvPicPr>
          <p:cNvPr id="17" name="Picture 4" descr="CPU with binary numbers and blueprint">
            <a:extLst>
              <a:ext uri="{FF2B5EF4-FFF2-40B4-BE49-F238E27FC236}">
                <a16:creationId xmlns:a16="http://schemas.microsoft.com/office/drawing/2014/main" id="{C039D152-6A6B-E94C-AE6D-9B9DE8AAC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40" r="1884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8181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6333B-2623-F040-BF3F-D88B688F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Should We Take the Hypothesis At All Seriously?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4D8F8-F8CD-D84B-A257-253AA65F8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For, </a:t>
            </a:r>
            <a:r>
              <a:rPr lang="en-US" i="1" dirty="0"/>
              <a:t>if</a:t>
            </a:r>
            <a:r>
              <a:rPr lang="en-US" dirty="0"/>
              <a:t> there are millions or billions of full-scale civilizations much like ours, the chances that ours is not simulated are low.</a:t>
            </a:r>
          </a:p>
        </p:txBody>
      </p:sp>
      <p:pic>
        <p:nvPicPr>
          <p:cNvPr id="17" name="Picture 4" descr="CPU with binary numbers and blueprint">
            <a:extLst>
              <a:ext uri="{FF2B5EF4-FFF2-40B4-BE49-F238E27FC236}">
                <a16:creationId xmlns:a16="http://schemas.microsoft.com/office/drawing/2014/main" id="{C039D152-6A6B-E94C-AE6D-9B9DE8AAC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40" r="1884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524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0" name="Rectangle 206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C94C3-7304-FD4D-86B9-BBE04CBC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David Chalmers…</a:t>
            </a:r>
          </a:p>
        </p:txBody>
      </p:sp>
      <p:pic>
        <p:nvPicPr>
          <p:cNvPr id="2050" name="Picture 2" descr="David Chalmers | Speaker | TED">
            <a:extLst>
              <a:ext uri="{FF2B5EF4-FFF2-40B4-BE49-F238E27FC236}">
                <a16:creationId xmlns:a16="http://schemas.microsoft.com/office/drawing/2014/main" id="{7121C41A-902C-D240-B7D0-F1073FD82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1376514"/>
            <a:ext cx="5458968" cy="410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15FA2512-CD23-A22F-7A08-99F8A80F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…does </a:t>
            </a:r>
            <a:r>
              <a:rPr lang="en-US" sz="3200" b="1" dirty="0"/>
              <a:t>not</a:t>
            </a:r>
            <a:r>
              <a:rPr lang="en-US" sz="3200" dirty="0"/>
              <a:t> endorse the simulation hypothesis, but he thinks it probable enough to contemplate what it would matter </a:t>
            </a:r>
            <a:r>
              <a:rPr lang="en-US" sz="3200" i="1" dirty="0"/>
              <a:t>if we were </a:t>
            </a:r>
            <a:r>
              <a:rPr lang="en-US" sz="3200" dirty="0"/>
              <a:t>living in a simulation.</a:t>
            </a:r>
          </a:p>
        </p:txBody>
      </p:sp>
    </p:spTree>
    <p:extLst>
      <p:ext uri="{BB962C8B-B14F-4D97-AF65-F5344CB8AC3E}">
        <p14:creationId xmlns:p14="http://schemas.microsoft.com/office/powerpoint/2010/main" val="2969527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C94C3-7304-FD4D-86B9-BBE04CBC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In </a:t>
            </a:r>
            <a:r>
              <a:rPr lang="en-US" sz="5400" i="1" dirty="0"/>
              <a:t>Reality+…</a:t>
            </a:r>
          </a:p>
        </p:txBody>
      </p:sp>
      <p:pic>
        <p:nvPicPr>
          <p:cNvPr id="4098" name="Picture 2" descr="Reality+: Virtual Worlds and the Problems of Philosophy: Chalmers, David  J.: 9780393635805: Amazon.com: Books">
            <a:extLst>
              <a:ext uri="{FF2B5EF4-FFF2-40B4-BE49-F238E27FC236}">
                <a16:creationId xmlns:a16="http://schemas.microsoft.com/office/drawing/2014/main" id="{CFAA0A6D-3553-7442-B1C4-90FD97960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" r="-1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15FA2512-CD23-A22F-7A08-99F8A80F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Chalmers also considers a number of questions about, </a:t>
            </a:r>
            <a:r>
              <a:rPr lang="en-US" sz="3600" dirty="0" err="1"/>
              <a:t>e.g</a:t>
            </a:r>
            <a:r>
              <a:rPr lang="en-US" sz="3600" dirty="0"/>
              <a:t>, the reality and value of more </a:t>
            </a:r>
            <a:r>
              <a:rPr lang="en-US" sz="3600" i="1" dirty="0"/>
              <a:t>local</a:t>
            </a:r>
            <a:r>
              <a:rPr lang="en-US" sz="3600" dirty="0"/>
              <a:t> virtual reality more generally.</a:t>
            </a:r>
          </a:p>
        </p:txBody>
      </p:sp>
    </p:spTree>
    <p:extLst>
      <p:ext uri="{BB962C8B-B14F-4D97-AF65-F5344CB8AC3E}">
        <p14:creationId xmlns:p14="http://schemas.microsoft.com/office/powerpoint/2010/main" val="163142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5379F-94AA-3044-BCB7-734463DDB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CAF7D-184B-DF4D-9B30-15EDD3CD2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Explain some of the intellectual background of Chalmers’ book.</a:t>
            </a:r>
          </a:p>
          <a:p>
            <a:r>
              <a:rPr lang="en-US" sz="3600" dirty="0"/>
              <a:t>Discuss some of Chalmers’ claims about knowledge in the simulation hypothesis, especially as they relate to knowledge of other minds.</a:t>
            </a:r>
          </a:p>
          <a:p>
            <a:r>
              <a:rPr lang="en-US" sz="3600" dirty="0"/>
              <a:t>Introduce my claim that the value of social knowledge for a meaningful life dramatically swamps the value of non-social knowledge.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29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5379F-94AA-3044-BCB7-734463DDB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CAF7D-184B-DF4D-9B30-15EDD3CD2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Explain some of the intellectual background of Chalmers’ book.</a:t>
            </a:r>
          </a:p>
          <a:p>
            <a:r>
              <a:rPr lang="en-US" sz="3600" b="1" dirty="0"/>
              <a:t>Discuss some of Chalmers’ claims about knowledge in the simulation hypothesis, especially as they relate to knowledge of other minds.</a:t>
            </a:r>
          </a:p>
          <a:p>
            <a:r>
              <a:rPr lang="en-US" sz="3600" dirty="0"/>
              <a:t>Introduce my claim that the value of social knowledge for a meaningful life dramatically swamps the value of non-social knowledge.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71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0" name="Rectangle 206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C94C3-7304-FD4D-86B9-BBE04CBC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About the simulation hypothesis…</a:t>
            </a:r>
          </a:p>
        </p:txBody>
      </p:sp>
      <p:pic>
        <p:nvPicPr>
          <p:cNvPr id="2050" name="Picture 2" descr="David Chalmers | Speaker | TED">
            <a:extLst>
              <a:ext uri="{FF2B5EF4-FFF2-40B4-BE49-F238E27FC236}">
                <a16:creationId xmlns:a16="http://schemas.microsoft.com/office/drawing/2014/main" id="{7121C41A-902C-D240-B7D0-F1073FD82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1376514"/>
            <a:ext cx="5458968" cy="410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15FA2512-CD23-A22F-7A08-99F8A80F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…Chalmers claims: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We’d know a lot of things in it.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Many things would be real.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We could (at least in principle) have meaningful lives in the simulation.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" name="Picture 2" descr="David Chalmers | Speaker | TED">
            <a:extLst>
              <a:ext uri="{FF2B5EF4-FFF2-40B4-BE49-F238E27FC236}">
                <a16:creationId xmlns:a16="http://schemas.microsoft.com/office/drawing/2014/main" id="{D96C9664-5EC2-0041-9912-272CAF3F4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84" y="1227658"/>
            <a:ext cx="5458968" cy="410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696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0" name="Rectangle 206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C94C3-7304-FD4D-86B9-BBE04CBC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Think about the café…</a:t>
            </a:r>
          </a:p>
        </p:txBody>
      </p:sp>
      <p:sp>
        <p:nvSpPr>
          <p:cNvPr id="207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15FA2512-CD23-A22F-7A08-99F8A80F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/>
              <a:t>If you are in the simulation..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Chalmers claims your coffee is still real, as are your cups.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You can </a:t>
            </a:r>
            <a:r>
              <a:rPr lang="en-US" sz="2200" b="1" dirty="0"/>
              <a:t>know</a:t>
            </a:r>
            <a:r>
              <a:rPr lang="en-US" sz="2200" dirty="0"/>
              <a:t> this and,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i="1" dirty="0"/>
              <a:t>If </a:t>
            </a:r>
            <a:r>
              <a:rPr lang="en-US" sz="2200" dirty="0"/>
              <a:t>your friend is also real, as she might be, this experience could be a genuine, one that is potentially part of a meaningful life.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" name="Picture 2" descr="How to Serve Consistent Good Coffee in a Café - Perfect Daily Grind">
            <a:extLst>
              <a:ext uri="{FF2B5EF4-FFF2-40B4-BE49-F238E27FC236}">
                <a16:creationId xmlns:a16="http://schemas.microsoft.com/office/drawing/2014/main" id="{619D3322-0948-8A4E-A1ED-7B3F3903A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r="19724" b="-1"/>
          <a:stretch/>
        </p:blipFill>
        <p:spPr bwMode="auto">
          <a:xfrm>
            <a:off x="621675" y="623275"/>
            <a:ext cx="5474323" cy="56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50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CPU with binary numbers and blueprint">
            <a:extLst>
              <a:ext uri="{FF2B5EF4-FFF2-40B4-BE49-F238E27FC236}">
                <a16:creationId xmlns:a16="http://schemas.microsoft.com/office/drawing/2014/main" id="{2E495EF2-6F1D-2242-8AD0-2411D6443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7" r="-2" b="9074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122" name="Picture 2" descr="Glory To God Images – Browse 23,703 Stock Photos, Vectors, and Video |  Adobe Stock">
            <a:extLst>
              <a:ext uri="{FF2B5EF4-FFF2-40B4-BE49-F238E27FC236}">
                <a16:creationId xmlns:a16="http://schemas.microsoft.com/office/drawing/2014/main" id="{3FB86EF8-653F-5E42-BB7E-D936DF24FD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7" r="-1" b="-1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129" name="Freeform: Shape 5128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31" name="Freeform: Shape 5130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74866-EA79-2C44-8FF0-504E5170E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Suppose that God made everything from ‘bits,’ digital information</a:t>
            </a: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5135" name="Rectangle 5134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5B72B-907D-274A-879A-C45976824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4000" dirty="0"/>
          </a:p>
          <a:p>
            <a:pPr marL="0" indent="0">
              <a:buNone/>
            </a:pPr>
            <a:r>
              <a:rPr lang="en-US" sz="4000" dirty="0"/>
              <a:t>Call this the ‘its-from-bits’ hypothesis.</a:t>
            </a:r>
          </a:p>
        </p:txBody>
      </p:sp>
    </p:spTree>
    <p:extLst>
      <p:ext uri="{BB962C8B-B14F-4D97-AF65-F5344CB8AC3E}">
        <p14:creationId xmlns:p14="http://schemas.microsoft.com/office/powerpoint/2010/main" val="4109751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4FB68-8637-FC4A-BF98-539A2A74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The “Its from Bits” Hypothesis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7C2F7-1D6D-D74A-A684-65DB3E340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effectLst/>
                <a:latin typeface="Helvetica" pitchFamily="2" charset="0"/>
              </a:rPr>
              <a:t>“The it-from-bit creation hypothesis is not a hypothesis in which nothing is real. It’s not a hypothesis in which there are no tables and chairs; it’s a hypothesis in which tables and chairs are made of bits” (Chalmers, </a:t>
            </a:r>
            <a:r>
              <a:rPr lang="en-US" sz="3600" dirty="0" err="1">
                <a:effectLst/>
                <a:latin typeface="Helvetica" pitchFamily="2" charset="0"/>
              </a:rPr>
              <a:t>ch.</a:t>
            </a:r>
            <a:r>
              <a:rPr lang="en-US" sz="3600" dirty="0">
                <a:effectLst/>
                <a:latin typeface="Helvetica" pitchFamily="2" charset="0"/>
              </a:rPr>
              <a:t> 9) </a:t>
            </a:r>
            <a:endParaRPr lang="en-US" sz="3600" dirty="0"/>
          </a:p>
        </p:txBody>
      </p:sp>
      <p:pic>
        <p:nvPicPr>
          <p:cNvPr id="4" name="Picture 2" descr="David Chalmers | Speaker | TED">
            <a:extLst>
              <a:ext uri="{FF2B5EF4-FFF2-40B4-BE49-F238E27FC236}">
                <a16:creationId xmlns:a16="http://schemas.microsoft.com/office/drawing/2014/main" id="{B0ACA187-150D-8F42-AE5C-BE9B848DE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r="11074" b="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893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3D937-8434-BE42-A07A-F8BDF196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dirty="0"/>
              <a:t>Chalmers says that in the simulation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B6DB2-D081-A54A-82AC-BDB8D64B1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These things would still be real.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It’s just that they’d be made up of something surprising, digital information.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2" descr="How to Serve Consistent Good Coffee in a Café - Perfect Daily Grind">
            <a:extLst>
              <a:ext uri="{FF2B5EF4-FFF2-40B4-BE49-F238E27FC236}">
                <a16:creationId xmlns:a16="http://schemas.microsoft.com/office/drawing/2014/main" id="{8DA99A1C-5C54-EF45-AC9E-A66B605D3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6" r="20193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33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C94C3-7304-FD4D-86B9-BBE04CBC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n-US"/>
              <a:t>Why does Chalmers think the coffee mug is real?</a:t>
            </a:r>
          </a:p>
        </p:txBody>
      </p:sp>
      <p:pic>
        <p:nvPicPr>
          <p:cNvPr id="6146" name="Picture 2" descr="9 Reasons Why (the Right Amount of) Coffee Is Good for You | Johns Hopkins  Medicine">
            <a:extLst>
              <a:ext uri="{FF2B5EF4-FFF2-40B4-BE49-F238E27FC236}">
                <a16:creationId xmlns:a16="http://schemas.microsoft.com/office/drawing/2014/main" id="{DDE3D69D-EAC9-FC43-94D3-E9E93E3CD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22"/>
          <a:stretch/>
        </p:blipFill>
        <p:spPr bwMode="auto"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15FA2512-CD23-A22F-7A08-99F8A80F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Roughly, what it is to be a coffee cup is to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To tend to </a:t>
            </a:r>
            <a:r>
              <a:rPr lang="en-US" sz="2400" b="1" dirty="0"/>
              <a:t>do</a:t>
            </a:r>
            <a:r>
              <a:rPr lang="en-US" sz="2400" dirty="0"/>
              <a:t> certain things, like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Being usable for drinking,</a:t>
            </a:r>
          </a:p>
          <a:p>
            <a:endParaRPr lang="en-US" sz="2400" dirty="0"/>
          </a:p>
          <a:p>
            <a:r>
              <a:rPr lang="en-US" sz="2400" dirty="0"/>
              <a:t>Being able to hold liquid,</a:t>
            </a:r>
          </a:p>
          <a:p>
            <a:endParaRPr lang="en-US" sz="2400" dirty="0"/>
          </a:p>
          <a:p>
            <a:r>
              <a:rPr lang="en-US" sz="2400" dirty="0"/>
              <a:t>Having a certain rigidity, etc.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9159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C94C3-7304-FD4D-86B9-BBE04CBC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But wait, what about the mug’s </a:t>
            </a:r>
            <a:r>
              <a:rPr lang="en-US" i="1" dirty="0"/>
              <a:t>solidity</a:t>
            </a:r>
            <a:r>
              <a:rPr lang="en-US" dirty="0"/>
              <a:t>, or </a:t>
            </a:r>
            <a:r>
              <a:rPr lang="en-US" i="1" dirty="0"/>
              <a:t>ceramic materials</a:t>
            </a:r>
            <a:r>
              <a:rPr lang="en-US" dirty="0"/>
              <a:t>?</a:t>
            </a:r>
          </a:p>
        </p:txBody>
      </p:sp>
      <p:pic>
        <p:nvPicPr>
          <p:cNvPr id="6146" name="Picture 2" descr="9 Reasons Why (the Right Amount of) Coffee Is Good for You | Johns Hopkins  Medicine">
            <a:extLst>
              <a:ext uri="{FF2B5EF4-FFF2-40B4-BE49-F238E27FC236}">
                <a16:creationId xmlns:a16="http://schemas.microsoft.com/office/drawing/2014/main" id="{DDE3D69D-EAC9-FC43-94D3-E9E93E3CD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22"/>
          <a:stretch/>
        </p:blipFill>
        <p:spPr bwMode="auto"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15FA2512-CD23-A22F-7A08-99F8A80F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Surely, if we are living in a simulation, the mug isn’t solid or isn’t (really) made out of ceramic materials!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0030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C94C3-7304-FD4D-86B9-BBE04CBC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n-US" dirty="0"/>
              <a:t>Chalmers denies this…</a:t>
            </a:r>
          </a:p>
        </p:txBody>
      </p:sp>
      <p:pic>
        <p:nvPicPr>
          <p:cNvPr id="6146" name="Picture 2" descr="9 Reasons Why (the Right Amount of) Coffee Is Good for You | Johns Hopkins  Medicine">
            <a:extLst>
              <a:ext uri="{FF2B5EF4-FFF2-40B4-BE49-F238E27FC236}">
                <a16:creationId xmlns:a16="http://schemas.microsoft.com/office/drawing/2014/main" id="{DDE3D69D-EAC9-FC43-94D3-E9E93E3CD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22"/>
          <a:stretch/>
        </p:blipFill>
        <p:spPr bwMode="auto"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15FA2512-CD23-A22F-7A08-99F8A80F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sz="3600" dirty="0"/>
          </a:p>
          <a:p>
            <a:pPr marL="0" indent="0">
              <a:buNone/>
            </a:pPr>
            <a:r>
              <a:rPr lang="en-US" sz="3600" dirty="0"/>
              <a:t>Being solid is also reducible to a kind of tendency to do certain things, for instance, to remain intact despite pressure.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2799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C94C3-7304-FD4D-86B9-BBE04CBC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n-US" dirty="0"/>
              <a:t>On the most radical version of this view…</a:t>
            </a:r>
          </a:p>
        </p:txBody>
      </p:sp>
      <p:pic>
        <p:nvPicPr>
          <p:cNvPr id="6146" name="Picture 2" descr="9 Reasons Why (the Right Amount of) Coffee Is Good for You | Johns Hopkins  Medicine">
            <a:extLst>
              <a:ext uri="{FF2B5EF4-FFF2-40B4-BE49-F238E27FC236}">
                <a16:creationId xmlns:a16="http://schemas.microsoft.com/office/drawing/2014/main" id="{DDE3D69D-EAC9-FC43-94D3-E9E93E3CD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22"/>
          <a:stretch/>
        </p:blipFill>
        <p:spPr bwMode="auto"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15FA2512-CD23-A22F-7A08-99F8A80F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External, ‘worldly’ entities, such as solid things, coffee mugs, and molecules just are as they do.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are a set of observable dispositions to plays certain causal roles.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234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A0BC5-189C-4D4C-AFD0-8D5A8CE9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Some Background to Chalmers’ book..</a:t>
            </a:r>
          </a:p>
        </p:txBody>
      </p:sp>
      <p:pic>
        <p:nvPicPr>
          <p:cNvPr id="5" name="Picture 2" descr="Reality+: Virtual Worlds and the Problems of Philosophy: Chalmers, David  J.: 9780393635805: Amazon.com: Books">
            <a:extLst>
              <a:ext uri="{FF2B5EF4-FFF2-40B4-BE49-F238E27FC236}">
                <a16:creationId xmlns:a16="http://schemas.microsoft.com/office/drawing/2014/main" id="{FA4E3AD5-0BB1-0A4B-A124-5563360091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" r="-1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D3D3F-3ABD-654B-A034-E5F60BB15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5400" dirty="0"/>
              <a:t>Knowledge, skepticism, and </a:t>
            </a:r>
            <a:r>
              <a:rPr lang="en-US" sz="5400" i="1" dirty="0"/>
              <a:t>the simulation hypothesis</a:t>
            </a:r>
          </a:p>
        </p:txBody>
      </p:sp>
    </p:spTree>
    <p:extLst>
      <p:ext uri="{BB962C8B-B14F-4D97-AF65-F5344CB8AC3E}">
        <p14:creationId xmlns:p14="http://schemas.microsoft.com/office/powerpoint/2010/main" val="2398253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00FB3-5F45-B041-BD72-10B886F35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can we</a:t>
            </a:r>
            <a:r>
              <a:rPr lang="en-US" b="1" dirty="0"/>
              <a:t> know </a:t>
            </a:r>
            <a:r>
              <a:rPr lang="en-US" dirty="0"/>
              <a:t>about these things in the simulation?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F435F-7E5E-0C4F-9586-AB8FD076F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Recall that if you know that (say) you are drinking coffee, this is more than just believing it and it’s being true.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that you access it on the basis of good evidence, such as reliable evidence.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Chalmers argues (later in the book) that you can </a:t>
            </a:r>
            <a:r>
              <a:rPr lang="en-US" b="1" dirty="0"/>
              <a:t>know</a:t>
            </a:r>
            <a:r>
              <a:rPr lang="en-US" dirty="0"/>
              <a:t> that there is a mug </a:t>
            </a:r>
            <a:r>
              <a:rPr lang="en-US" i="1" dirty="0"/>
              <a:t>just by knowing its observable roles because that’s all the mug is.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81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C94C3-7304-FD4D-86B9-BBE04CBC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n-US" dirty="0"/>
              <a:t>Structuralism and Other Minds</a:t>
            </a:r>
          </a:p>
        </p:txBody>
      </p:sp>
      <p:pic>
        <p:nvPicPr>
          <p:cNvPr id="6146" name="Picture 2" descr="9 Reasons Why (the Right Amount of) Coffee Is Good for You | Johns Hopkins  Medicine">
            <a:extLst>
              <a:ext uri="{FF2B5EF4-FFF2-40B4-BE49-F238E27FC236}">
                <a16:creationId xmlns:a16="http://schemas.microsoft.com/office/drawing/2014/main" id="{DDE3D69D-EAC9-FC43-94D3-E9E93E3CD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22"/>
          <a:stretch/>
        </p:blipFill>
        <p:spPr bwMode="auto"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15FA2512-CD23-A22F-7A08-99F8A80F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suppose structuralism is true of things like coffee cups, molecules, and solid things.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it true of everything in the world?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Chalmers thinks, no. For one thing, it’s not true of </a:t>
            </a:r>
            <a:r>
              <a:rPr lang="en-US" i="1" dirty="0"/>
              <a:t>the mental states of others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5478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C94C3-7304-FD4D-86B9-BBE04CBC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Structuralism and Other Minds</a:t>
            </a:r>
          </a:p>
        </p:txBody>
      </p:sp>
      <p:sp>
        <p:nvSpPr>
          <p:cNvPr id="820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15FA2512-CD23-A22F-7A08-99F8A80F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Consider your friend in the café, suppose she seems sad for a moment,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Being sad is not the same as any causal tendency </a:t>
            </a:r>
            <a:r>
              <a:rPr lang="en-US" sz="3600" b="1" u="sng" dirty="0"/>
              <a:t>you</a:t>
            </a:r>
            <a:r>
              <a:rPr lang="en-US" sz="3600" b="1" dirty="0"/>
              <a:t> might observe</a:t>
            </a:r>
            <a:r>
              <a:rPr lang="en-US" sz="3600" dirty="0"/>
              <a:t>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8196" name="Picture 4" descr="30 Touching Ways to Make Someone Feel Better &amp; Help a Sad Friend">
            <a:extLst>
              <a:ext uri="{FF2B5EF4-FFF2-40B4-BE49-F238E27FC236}">
                <a16:creationId xmlns:a16="http://schemas.microsoft.com/office/drawing/2014/main" id="{3CC41871-BD5F-AF47-AFEA-06B5597E4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1" r="13726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038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C94C3-7304-FD4D-86B9-BBE04CBC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Sadness is an </a:t>
            </a:r>
            <a:r>
              <a:rPr lang="en-US" sz="5400" i="1" dirty="0"/>
              <a:t>Inner State</a:t>
            </a:r>
            <a:r>
              <a:rPr lang="en-US" sz="5400" dirty="0"/>
              <a:t>..</a:t>
            </a:r>
          </a:p>
        </p:txBody>
      </p:sp>
      <p:sp>
        <p:nvSpPr>
          <p:cNvPr id="820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15FA2512-CD23-A22F-7A08-99F8A80F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It has certain characteristic manifestations: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4000" dirty="0"/>
              <a:t>Facial expressions</a:t>
            </a:r>
          </a:p>
          <a:p>
            <a:pPr marL="0" indent="0">
              <a:buNone/>
            </a:pPr>
            <a:r>
              <a:rPr lang="en-US" sz="4000" dirty="0"/>
              <a:t>Postures</a:t>
            </a:r>
          </a:p>
          <a:p>
            <a:pPr marL="0" indent="0">
              <a:buNone/>
            </a:pPr>
            <a:r>
              <a:rPr lang="en-US" sz="4000" dirty="0"/>
              <a:t>Crying,</a:t>
            </a:r>
          </a:p>
          <a:p>
            <a:pPr marL="0" indent="0">
              <a:buNone/>
            </a:pPr>
            <a:r>
              <a:rPr lang="en-US" sz="4000" dirty="0"/>
              <a:t>etc.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8196" name="Picture 4" descr="30 Touching Ways to Make Someone Feel Better &amp; Help a Sad Friend">
            <a:extLst>
              <a:ext uri="{FF2B5EF4-FFF2-40B4-BE49-F238E27FC236}">
                <a16:creationId xmlns:a16="http://schemas.microsoft.com/office/drawing/2014/main" id="{3CC41871-BD5F-AF47-AFEA-06B5597E4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1" r="13726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86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D95C-39E6-2F40-AAE9-0FA65950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Elsewhere, I’ve argued…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9C8BE-5CAA-AD48-8515-95746CC3D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3600" dirty="0"/>
          </a:p>
          <a:p>
            <a:r>
              <a:rPr lang="en-US" sz="3600" dirty="0"/>
              <a:t>Structuralism doesn’t vindicate knowledge of others’ mental states, </a:t>
            </a:r>
            <a:r>
              <a:rPr lang="en-US" sz="3600" i="1" dirty="0"/>
              <a:t>even if </a:t>
            </a:r>
            <a:r>
              <a:rPr lang="en-US" sz="3600" dirty="0"/>
              <a:t>we accept a kind of physicalism or non-reductive functionalism about the mind… </a:t>
            </a:r>
          </a:p>
        </p:txBody>
      </p:sp>
    </p:spTree>
    <p:extLst>
      <p:ext uri="{BB962C8B-B14F-4D97-AF65-F5344CB8AC3E}">
        <p14:creationId xmlns:p14="http://schemas.microsoft.com/office/powerpoint/2010/main" val="191005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D95C-39E6-2F40-AAE9-0FA65950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Elsewhere, I’ve argued…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9C8BE-5CAA-AD48-8515-95746CC3D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3600" dirty="0"/>
          </a:p>
          <a:p>
            <a:r>
              <a:rPr lang="en-US" sz="4000" dirty="0"/>
              <a:t>This means structuralism fails to vindicate surprisingly vast swathes of our knowledge across domains (Helton, forthcoming).</a:t>
            </a:r>
          </a:p>
        </p:txBody>
      </p:sp>
    </p:spTree>
    <p:extLst>
      <p:ext uri="{BB962C8B-B14F-4D97-AF65-F5344CB8AC3E}">
        <p14:creationId xmlns:p14="http://schemas.microsoft.com/office/powerpoint/2010/main" val="1057328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D03F-ABE3-BC43-B394-2D91ACC0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claim is not in conflict with Chalmers’ own ambitions for structuralism.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7F861-927A-7F46-BCB4-C335F67910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His aim is to vindicate </a:t>
            </a:r>
            <a:r>
              <a:rPr lang="en-US" b="1" dirty="0"/>
              <a:t>physical, non-mental forms of worldly knowledge,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Such as knowledge about atoms, shrubs, etc.</a:t>
            </a:r>
          </a:p>
        </p:txBody>
      </p:sp>
      <p:pic>
        <p:nvPicPr>
          <p:cNvPr id="5" name="Picture 2" descr="David Chalmers | Speaker | TED">
            <a:extLst>
              <a:ext uri="{FF2B5EF4-FFF2-40B4-BE49-F238E27FC236}">
                <a16:creationId xmlns:a16="http://schemas.microsoft.com/office/drawing/2014/main" id="{3DC81C6A-8A6D-B746-8D5C-BCF8ECDB19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r="11074" b="1"/>
          <a:stretch/>
        </p:blipFill>
        <p:spPr bwMode="auto">
          <a:xfrm>
            <a:off x="1064425" y="2014537"/>
            <a:ext cx="4399096" cy="454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13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D03F-ABE3-BC43-B394-2D91ACC0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same time, Chalmers </a:t>
            </a:r>
            <a:r>
              <a:rPr lang="en-US" i="1" dirty="0"/>
              <a:t>briefly </a:t>
            </a:r>
            <a:r>
              <a:rPr lang="en-US" dirty="0"/>
              <a:t>suggests that…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7F861-927A-7F46-BCB4-C335F67910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fact that in the simulation, we would know much about our world helps forestall the concern that in the simulations our lives would lack meaning (314).</a:t>
            </a:r>
          </a:p>
        </p:txBody>
      </p:sp>
      <p:pic>
        <p:nvPicPr>
          <p:cNvPr id="5" name="Picture 2" descr="David Chalmers | Speaker | TED">
            <a:extLst>
              <a:ext uri="{FF2B5EF4-FFF2-40B4-BE49-F238E27FC236}">
                <a16:creationId xmlns:a16="http://schemas.microsoft.com/office/drawing/2014/main" id="{3DC81C6A-8A6D-B746-8D5C-BCF8ECDB19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r="11074" b="1"/>
          <a:stretch/>
        </p:blipFill>
        <p:spPr bwMode="auto">
          <a:xfrm>
            <a:off x="1064425" y="2014537"/>
            <a:ext cx="4399096" cy="454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58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5379F-94AA-3044-BCB7-734463DDB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CAF7D-184B-DF4D-9B30-15EDD3CD2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Explain some of the intellectual background of Chalmers’ book.</a:t>
            </a:r>
          </a:p>
          <a:p>
            <a:r>
              <a:rPr lang="en-US" sz="3600" dirty="0"/>
              <a:t>Discuss some of Chalmers’ claims about knowledge in the simulation hypothesis, especially as they relate to knowledge of other minds.</a:t>
            </a:r>
          </a:p>
          <a:p>
            <a:r>
              <a:rPr lang="en-US" sz="3600" b="1" dirty="0"/>
              <a:t>Introduce my claim that the value of social knowledge for a meaningful life dramatically swamps the value of non-social knowledge.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16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8608-3275-7D42-917B-C0DC0A8F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Here, I want to suggest that if we don’t know about other minds….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2954C-9C0B-D443-B557-CDA8ED72F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For many of us, this threatens the meaningfulness of our lives, </a:t>
            </a:r>
            <a:r>
              <a:rPr lang="en-US" sz="3600" b="1" dirty="0"/>
              <a:t>much more so </a:t>
            </a:r>
            <a:r>
              <a:rPr lang="en-US" sz="3600" dirty="0"/>
              <a:t>than if we (merely) don’t know about things like atoms and shrubs. 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281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08253-4933-BA4D-B7B3-9C922612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Suppose..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D0C6F-246D-CA42-A7B1-183FCA367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are drinking coffee in a café, chatting with a friend about your lives…</a:t>
            </a:r>
          </a:p>
        </p:txBody>
      </p:sp>
      <p:sp>
        <p:nvSpPr>
          <p:cNvPr id="103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to Serve Consistent Good Coffee in a Café - Perfect Daily Grind">
            <a:extLst>
              <a:ext uri="{FF2B5EF4-FFF2-40B4-BE49-F238E27FC236}">
                <a16:creationId xmlns:a16="http://schemas.microsoft.com/office/drawing/2014/main" id="{7B98C751-9093-9C4F-8229-2A5BAA003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14784"/>
            <a:ext cx="7214616" cy="480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482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8608-3275-7D42-917B-C0DC0A8F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</a:t>
            </a:r>
            <a:r>
              <a:rPr lang="en-US" b="1" dirty="0"/>
              <a:t>the social swamping thesis: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2954C-9C0B-D443-B557-CDA8ED72F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US" sz="3600" dirty="0"/>
            </a:br>
            <a:r>
              <a:rPr lang="en-US" sz="3600" dirty="0"/>
              <a:t>For at least </a:t>
            </a:r>
            <a:r>
              <a:rPr lang="en-US" sz="3600" b="1" u="sng" dirty="0"/>
              <a:t>many of us</a:t>
            </a:r>
            <a:r>
              <a:rPr lang="en-US" sz="3600" dirty="0"/>
              <a:t>, the value of social knowledge (knowledge of other minds) dramatically swamps the value of non-social knowledge (e.g., knowledge of atoms and shrubs) for the value of our lives.</a:t>
            </a:r>
          </a:p>
        </p:txBody>
      </p:sp>
    </p:spTree>
    <p:extLst>
      <p:ext uri="{BB962C8B-B14F-4D97-AF65-F5344CB8AC3E}">
        <p14:creationId xmlns:p14="http://schemas.microsoft.com/office/powerpoint/2010/main" val="3597939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4D8FB-5200-B641-B509-47C7AF1E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Hybrid View of Life’s Meaningfulness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A3BC3-87AC-2141-965C-EF1EEBEF4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I’m assuming a kind of hybrid view, on which a meaningful life is both a matter of one’s own preferences </a:t>
            </a:r>
            <a:r>
              <a:rPr lang="en-US" sz="4000" b="1" dirty="0"/>
              <a:t>and</a:t>
            </a:r>
            <a:r>
              <a:rPr lang="en-US" sz="4000" dirty="0"/>
              <a:t> a matter of objective goods.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96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5107D-C711-3F4B-8347-30B13B72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will explore a stronger &amp; weaker version of the thesis..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E30D1-846D-2147-8721-A8A81ABFA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….I think both are attractive and </a:t>
            </a:r>
            <a:r>
              <a:rPr lang="en-US" sz="3600" b="1" dirty="0"/>
              <a:t>at least one is true</a:t>
            </a:r>
            <a:r>
              <a:rPr lang="en-US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517021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78B7-D778-8348-AFD7-D9AE670F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Social Swamping View (Strong Version)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2B9DB-26F1-AF4D-BBF8-FF4CB0723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effectLst/>
                <a:latin typeface="Helvetica" pitchFamily="2" charset="0"/>
              </a:rPr>
              <a:t>There are at least some meaningful lives, meaningful partly in virtue of their socially rich aspects, which are such that lacking knowledge about non-social reality detracts </a:t>
            </a:r>
            <a:r>
              <a:rPr lang="en-US" b="1" dirty="0">
                <a:effectLst/>
                <a:latin typeface="Helvetica" pitchFamily="2" charset="0"/>
              </a:rPr>
              <a:t>not at all </a:t>
            </a:r>
            <a:r>
              <a:rPr lang="en-US" dirty="0">
                <a:effectLst/>
                <a:latin typeface="Helvetica" pitchFamily="2" charset="0"/>
              </a:rPr>
              <a:t>from the meaningfulness of those lives.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764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078B7-D778-8348-AFD7-D9AE670F8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/>
              <a:t>The Strong View Seems Initially Implausible Because…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2B9DB-26F1-AF4D-BBF8-FF4CB0723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2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3600" dirty="0">
                <a:effectLst/>
                <a:latin typeface="Helvetica" pitchFamily="2" charset="0"/>
              </a:rPr>
              <a:t>Consider someone whose life is thoroughly meaningless- she is thwarted in her aims, lacks relationships, etc., but </a:t>
            </a:r>
            <a:r>
              <a:rPr lang="en-US" sz="3600" b="1" dirty="0">
                <a:effectLst/>
                <a:latin typeface="Helvetica" pitchFamily="2" charset="0"/>
              </a:rPr>
              <a:t>she does know something about the non-social parts of reality. </a:t>
            </a:r>
          </a:p>
          <a:p>
            <a:endParaRPr lang="en-US" sz="2200" dirty="0"/>
          </a:p>
        </p:txBody>
      </p:sp>
      <p:pic>
        <p:nvPicPr>
          <p:cNvPr id="4" name="Picture 2" descr="20 Best Evergreen Shrubs for a Perfect Garden">
            <a:extLst>
              <a:ext uri="{FF2B5EF4-FFF2-40B4-BE49-F238E27FC236}">
                <a16:creationId xmlns:a16="http://schemas.microsoft.com/office/drawing/2014/main" id="{A60326C3-A7C5-7142-BBC6-8CD4892F9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r="24502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5269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78B7-D778-8348-AFD7-D9AE670F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Strong View Seems Initially Implausible Because…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2B9DB-26F1-AF4D-BBF8-FF4CB0723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3600" dirty="0">
                <a:effectLst/>
                <a:latin typeface="Helvetica" pitchFamily="2" charset="0"/>
              </a:rPr>
              <a:t>Intuitively, this person’s life is at least a little bit meaningful in virtue of her knowledge of the non-social realm.</a:t>
            </a:r>
            <a:endParaRPr lang="en-US" sz="3600" b="1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798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78B7-D778-8348-AFD7-D9AE670F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Think This Intuition is </a:t>
            </a:r>
            <a:r>
              <a:rPr lang="en-US" b="1" dirty="0"/>
              <a:t>Correct…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2B9DB-26F1-AF4D-BBF8-FF4CB0723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3600" dirty="0">
                <a:effectLst/>
                <a:latin typeface="Helvetica" pitchFamily="2" charset="0"/>
              </a:rPr>
              <a:t>…But it </a:t>
            </a:r>
            <a:r>
              <a:rPr lang="en-US" sz="3600" b="1" dirty="0">
                <a:effectLst/>
                <a:latin typeface="Helvetica" pitchFamily="2" charset="0"/>
              </a:rPr>
              <a:t>doesn’t conflict </a:t>
            </a:r>
            <a:r>
              <a:rPr lang="en-US" sz="3600" dirty="0">
                <a:effectLst/>
                <a:latin typeface="Helvetica" pitchFamily="2" charset="0"/>
              </a:rPr>
              <a:t>with the strong view I just described.</a:t>
            </a:r>
            <a:endParaRPr lang="en-US" sz="3600" b="1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955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75AEBDD3-B56F-481F-B681-E422663D2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82342"/>
          </a:xfrm>
          <a:custGeom>
            <a:avLst/>
            <a:gdLst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67374 w 12192000"/>
              <a:gd name="connsiteY53" fmla="*/ 1959575 h 3482342"/>
              <a:gd name="connsiteX54" fmla="*/ 8447067 w 12192000"/>
              <a:gd name="connsiteY54" fmla="*/ 1949706 h 3482342"/>
              <a:gd name="connsiteX55" fmla="*/ 8426060 w 12192000"/>
              <a:gd name="connsiteY55" fmla="*/ 1947126 h 3482342"/>
              <a:gd name="connsiteX56" fmla="*/ 8424042 w 12192000"/>
              <a:gd name="connsiteY56" fmla="*/ 1949367 h 3482342"/>
              <a:gd name="connsiteX57" fmla="*/ 8401276 w 12192000"/>
              <a:gd name="connsiteY57" fmla="*/ 1953968 h 3482342"/>
              <a:gd name="connsiteX58" fmla="*/ 8294129 w 12192000"/>
              <a:gd name="connsiteY58" fmla="*/ 1958387 h 3482342"/>
              <a:gd name="connsiteX59" fmla="*/ 8293892 w 12192000"/>
              <a:gd name="connsiteY59" fmla="*/ 1960370 h 3482342"/>
              <a:gd name="connsiteX60" fmla="*/ 8288078 w 12192000"/>
              <a:gd name="connsiteY60" fmla="*/ 1965222 h 3482342"/>
              <a:gd name="connsiteX61" fmla="*/ 8248914 w 12192000"/>
              <a:gd name="connsiteY61" fmla="*/ 195417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17124 w 12192000"/>
              <a:gd name="connsiteY71" fmla="*/ 1837109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700779 w 12192000"/>
              <a:gd name="connsiteY77" fmla="*/ 1907344 h 3482342"/>
              <a:gd name="connsiteX78" fmla="*/ 6672513 w 12192000"/>
              <a:gd name="connsiteY78" fmla="*/ 1926452 h 3482342"/>
              <a:gd name="connsiteX79" fmla="*/ 6633549 w 12192000"/>
              <a:gd name="connsiteY79" fmla="*/ 1936255 h 3482342"/>
              <a:gd name="connsiteX80" fmla="*/ 6444344 w 12192000"/>
              <a:gd name="connsiteY80" fmla="*/ 1969663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42310 w 12192000"/>
              <a:gd name="connsiteY84" fmla="*/ 2092510 h 3482342"/>
              <a:gd name="connsiteX85" fmla="*/ 6007916 w 12192000"/>
              <a:gd name="connsiteY85" fmla="*/ 2143752 h 3482342"/>
              <a:gd name="connsiteX86" fmla="*/ 5894610 w 12192000"/>
              <a:gd name="connsiteY86" fmla="*/ 2130684 h 3482342"/>
              <a:gd name="connsiteX87" fmla="*/ 5817682 w 12192000"/>
              <a:gd name="connsiteY87" fmla="*/ 2157358 h 3482342"/>
              <a:gd name="connsiteX88" fmla="*/ 5591469 w 12192000"/>
              <a:gd name="connsiteY88" fmla="*/ 2178389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291263 w 12192000"/>
              <a:gd name="connsiteY91" fmla="*/ 2239182 h 3482342"/>
              <a:gd name="connsiteX92" fmla="*/ 5240857 w 12192000"/>
              <a:gd name="connsiteY92" fmla="*/ 2289444 h 3482342"/>
              <a:gd name="connsiteX93" fmla="*/ 5173523 w 12192000"/>
              <a:gd name="connsiteY93" fmla="*/ 2309057 h 3482342"/>
              <a:gd name="connsiteX94" fmla="*/ 5148543 w 12192000"/>
              <a:gd name="connsiteY94" fmla="*/ 2282356 h 3482342"/>
              <a:gd name="connsiteX95" fmla="*/ 5079548 w 12192000"/>
              <a:gd name="connsiteY95" fmla="*/ 2313485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47067 w 12192000"/>
              <a:gd name="connsiteY54" fmla="*/ 1949706 h 3482342"/>
              <a:gd name="connsiteX55" fmla="*/ 8426060 w 12192000"/>
              <a:gd name="connsiteY55" fmla="*/ 1947126 h 3482342"/>
              <a:gd name="connsiteX56" fmla="*/ 8424042 w 12192000"/>
              <a:gd name="connsiteY56" fmla="*/ 1949367 h 3482342"/>
              <a:gd name="connsiteX57" fmla="*/ 8401276 w 12192000"/>
              <a:gd name="connsiteY57" fmla="*/ 1953968 h 3482342"/>
              <a:gd name="connsiteX58" fmla="*/ 8294129 w 12192000"/>
              <a:gd name="connsiteY58" fmla="*/ 1958387 h 3482342"/>
              <a:gd name="connsiteX59" fmla="*/ 8293892 w 12192000"/>
              <a:gd name="connsiteY59" fmla="*/ 1960370 h 3482342"/>
              <a:gd name="connsiteX60" fmla="*/ 8288078 w 12192000"/>
              <a:gd name="connsiteY60" fmla="*/ 1965222 h 3482342"/>
              <a:gd name="connsiteX61" fmla="*/ 8248914 w 12192000"/>
              <a:gd name="connsiteY61" fmla="*/ 195417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17124 w 12192000"/>
              <a:gd name="connsiteY71" fmla="*/ 1837109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700779 w 12192000"/>
              <a:gd name="connsiteY77" fmla="*/ 1907344 h 3482342"/>
              <a:gd name="connsiteX78" fmla="*/ 6672513 w 12192000"/>
              <a:gd name="connsiteY78" fmla="*/ 1926452 h 3482342"/>
              <a:gd name="connsiteX79" fmla="*/ 6633549 w 12192000"/>
              <a:gd name="connsiteY79" fmla="*/ 1936255 h 3482342"/>
              <a:gd name="connsiteX80" fmla="*/ 6444344 w 12192000"/>
              <a:gd name="connsiteY80" fmla="*/ 1969663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42310 w 12192000"/>
              <a:gd name="connsiteY84" fmla="*/ 2092510 h 3482342"/>
              <a:gd name="connsiteX85" fmla="*/ 6007916 w 12192000"/>
              <a:gd name="connsiteY85" fmla="*/ 2143752 h 3482342"/>
              <a:gd name="connsiteX86" fmla="*/ 5894610 w 12192000"/>
              <a:gd name="connsiteY86" fmla="*/ 2130684 h 3482342"/>
              <a:gd name="connsiteX87" fmla="*/ 5817682 w 12192000"/>
              <a:gd name="connsiteY87" fmla="*/ 2157358 h 3482342"/>
              <a:gd name="connsiteX88" fmla="*/ 5591469 w 12192000"/>
              <a:gd name="connsiteY88" fmla="*/ 2178389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291263 w 12192000"/>
              <a:gd name="connsiteY91" fmla="*/ 2239182 h 3482342"/>
              <a:gd name="connsiteX92" fmla="*/ 5240857 w 12192000"/>
              <a:gd name="connsiteY92" fmla="*/ 2289444 h 3482342"/>
              <a:gd name="connsiteX93" fmla="*/ 5173523 w 12192000"/>
              <a:gd name="connsiteY93" fmla="*/ 2309057 h 3482342"/>
              <a:gd name="connsiteX94" fmla="*/ 5148543 w 12192000"/>
              <a:gd name="connsiteY94" fmla="*/ 2282356 h 3482342"/>
              <a:gd name="connsiteX95" fmla="*/ 5079548 w 12192000"/>
              <a:gd name="connsiteY95" fmla="*/ 2313485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293892 w 12192000"/>
              <a:gd name="connsiteY58" fmla="*/ 1960370 h 3482342"/>
              <a:gd name="connsiteX59" fmla="*/ 8288078 w 12192000"/>
              <a:gd name="connsiteY59" fmla="*/ 1965222 h 3482342"/>
              <a:gd name="connsiteX60" fmla="*/ 8248914 w 12192000"/>
              <a:gd name="connsiteY60" fmla="*/ 195417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17124 w 12192000"/>
              <a:gd name="connsiteY70" fmla="*/ 1837109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700779 w 12192000"/>
              <a:gd name="connsiteY76" fmla="*/ 1907344 h 3482342"/>
              <a:gd name="connsiteX77" fmla="*/ 6672513 w 12192000"/>
              <a:gd name="connsiteY77" fmla="*/ 1926452 h 3482342"/>
              <a:gd name="connsiteX78" fmla="*/ 6633549 w 12192000"/>
              <a:gd name="connsiteY78" fmla="*/ 1936255 h 3482342"/>
              <a:gd name="connsiteX79" fmla="*/ 6444344 w 12192000"/>
              <a:gd name="connsiteY79" fmla="*/ 1969663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42310 w 12192000"/>
              <a:gd name="connsiteY83" fmla="*/ 2092510 h 3482342"/>
              <a:gd name="connsiteX84" fmla="*/ 6007916 w 12192000"/>
              <a:gd name="connsiteY84" fmla="*/ 2143752 h 3482342"/>
              <a:gd name="connsiteX85" fmla="*/ 5894610 w 12192000"/>
              <a:gd name="connsiteY85" fmla="*/ 2130684 h 3482342"/>
              <a:gd name="connsiteX86" fmla="*/ 5817682 w 12192000"/>
              <a:gd name="connsiteY86" fmla="*/ 2157358 h 3482342"/>
              <a:gd name="connsiteX87" fmla="*/ 5591469 w 12192000"/>
              <a:gd name="connsiteY87" fmla="*/ 2178389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291263 w 12192000"/>
              <a:gd name="connsiteY90" fmla="*/ 2239182 h 3482342"/>
              <a:gd name="connsiteX91" fmla="*/ 5240857 w 12192000"/>
              <a:gd name="connsiteY91" fmla="*/ 2289444 h 3482342"/>
              <a:gd name="connsiteX92" fmla="*/ 5173523 w 12192000"/>
              <a:gd name="connsiteY92" fmla="*/ 2309057 h 3482342"/>
              <a:gd name="connsiteX93" fmla="*/ 5148543 w 12192000"/>
              <a:gd name="connsiteY93" fmla="*/ 2282356 h 3482342"/>
              <a:gd name="connsiteX94" fmla="*/ 5079548 w 12192000"/>
              <a:gd name="connsiteY94" fmla="*/ 2313485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293892 w 12192000"/>
              <a:gd name="connsiteY58" fmla="*/ 1960370 h 3482342"/>
              <a:gd name="connsiteX59" fmla="*/ 8351578 w 12192000"/>
              <a:gd name="connsiteY59" fmla="*/ 1914422 h 3482342"/>
              <a:gd name="connsiteX60" fmla="*/ 8248914 w 12192000"/>
              <a:gd name="connsiteY60" fmla="*/ 195417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17124 w 12192000"/>
              <a:gd name="connsiteY70" fmla="*/ 1837109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700779 w 12192000"/>
              <a:gd name="connsiteY76" fmla="*/ 1907344 h 3482342"/>
              <a:gd name="connsiteX77" fmla="*/ 6672513 w 12192000"/>
              <a:gd name="connsiteY77" fmla="*/ 1926452 h 3482342"/>
              <a:gd name="connsiteX78" fmla="*/ 6633549 w 12192000"/>
              <a:gd name="connsiteY78" fmla="*/ 1936255 h 3482342"/>
              <a:gd name="connsiteX79" fmla="*/ 6444344 w 12192000"/>
              <a:gd name="connsiteY79" fmla="*/ 1969663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42310 w 12192000"/>
              <a:gd name="connsiteY83" fmla="*/ 2092510 h 3482342"/>
              <a:gd name="connsiteX84" fmla="*/ 6007916 w 12192000"/>
              <a:gd name="connsiteY84" fmla="*/ 2143752 h 3482342"/>
              <a:gd name="connsiteX85" fmla="*/ 5894610 w 12192000"/>
              <a:gd name="connsiteY85" fmla="*/ 2130684 h 3482342"/>
              <a:gd name="connsiteX86" fmla="*/ 5817682 w 12192000"/>
              <a:gd name="connsiteY86" fmla="*/ 2157358 h 3482342"/>
              <a:gd name="connsiteX87" fmla="*/ 5591469 w 12192000"/>
              <a:gd name="connsiteY87" fmla="*/ 2178389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291263 w 12192000"/>
              <a:gd name="connsiteY90" fmla="*/ 2239182 h 3482342"/>
              <a:gd name="connsiteX91" fmla="*/ 5240857 w 12192000"/>
              <a:gd name="connsiteY91" fmla="*/ 2289444 h 3482342"/>
              <a:gd name="connsiteX92" fmla="*/ 5173523 w 12192000"/>
              <a:gd name="connsiteY92" fmla="*/ 2309057 h 3482342"/>
              <a:gd name="connsiteX93" fmla="*/ 5148543 w 12192000"/>
              <a:gd name="connsiteY93" fmla="*/ 2282356 h 3482342"/>
              <a:gd name="connsiteX94" fmla="*/ 5079548 w 12192000"/>
              <a:gd name="connsiteY94" fmla="*/ 2313485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351578 w 12192000"/>
              <a:gd name="connsiteY58" fmla="*/ 1914422 h 3482342"/>
              <a:gd name="connsiteX59" fmla="*/ 8248914 w 12192000"/>
              <a:gd name="connsiteY59" fmla="*/ 195417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17124 w 12192000"/>
              <a:gd name="connsiteY69" fmla="*/ 1837109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700779 w 12192000"/>
              <a:gd name="connsiteY75" fmla="*/ 1907344 h 3482342"/>
              <a:gd name="connsiteX76" fmla="*/ 6672513 w 12192000"/>
              <a:gd name="connsiteY76" fmla="*/ 1926452 h 3482342"/>
              <a:gd name="connsiteX77" fmla="*/ 6633549 w 12192000"/>
              <a:gd name="connsiteY77" fmla="*/ 1936255 h 3482342"/>
              <a:gd name="connsiteX78" fmla="*/ 6444344 w 12192000"/>
              <a:gd name="connsiteY78" fmla="*/ 1969663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42310 w 12192000"/>
              <a:gd name="connsiteY82" fmla="*/ 2092510 h 3482342"/>
              <a:gd name="connsiteX83" fmla="*/ 6007916 w 12192000"/>
              <a:gd name="connsiteY83" fmla="*/ 2143752 h 3482342"/>
              <a:gd name="connsiteX84" fmla="*/ 5894610 w 12192000"/>
              <a:gd name="connsiteY84" fmla="*/ 2130684 h 3482342"/>
              <a:gd name="connsiteX85" fmla="*/ 5817682 w 12192000"/>
              <a:gd name="connsiteY85" fmla="*/ 2157358 h 3482342"/>
              <a:gd name="connsiteX86" fmla="*/ 5591469 w 12192000"/>
              <a:gd name="connsiteY86" fmla="*/ 2178389 h 3482342"/>
              <a:gd name="connsiteX87" fmla="*/ 5414282 w 12192000"/>
              <a:gd name="connsiteY87" fmla="*/ 2183070 h 3482342"/>
              <a:gd name="connsiteX88" fmla="*/ 5368369 w 12192000"/>
              <a:gd name="connsiteY88" fmla="*/ 2204272 h 3482342"/>
              <a:gd name="connsiteX89" fmla="*/ 5291263 w 12192000"/>
              <a:gd name="connsiteY89" fmla="*/ 2239182 h 3482342"/>
              <a:gd name="connsiteX90" fmla="*/ 5240857 w 12192000"/>
              <a:gd name="connsiteY90" fmla="*/ 2289444 h 3482342"/>
              <a:gd name="connsiteX91" fmla="*/ 5173523 w 12192000"/>
              <a:gd name="connsiteY91" fmla="*/ 2309057 h 3482342"/>
              <a:gd name="connsiteX92" fmla="*/ 5148543 w 12192000"/>
              <a:gd name="connsiteY92" fmla="*/ 2282356 h 3482342"/>
              <a:gd name="connsiteX93" fmla="*/ 5079548 w 12192000"/>
              <a:gd name="connsiteY93" fmla="*/ 2313485 h 3482342"/>
              <a:gd name="connsiteX94" fmla="*/ 4975908 w 12192000"/>
              <a:gd name="connsiteY94" fmla="*/ 2364128 h 3482342"/>
              <a:gd name="connsiteX95" fmla="*/ 4913723 w 12192000"/>
              <a:gd name="connsiteY95" fmla="*/ 2385265 h 3482342"/>
              <a:gd name="connsiteX96" fmla="*/ 4746485 w 12192000"/>
              <a:gd name="connsiteY96" fmla="*/ 2451769 h 3482342"/>
              <a:gd name="connsiteX97" fmla="*/ 4681588 w 12192000"/>
              <a:gd name="connsiteY97" fmla="*/ 2467494 h 3482342"/>
              <a:gd name="connsiteX98" fmla="*/ 1783655 w 12192000"/>
              <a:gd name="connsiteY98" fmla="*/ 3163860 h 3482342"/>
              <a:gd name="connsiteX99" fmla="*/ 1325955 w 12192000"/>
              <a:gd name="connsiteY99" fmla="*/ 3176692 h 3482342"/>
              <a:gd name="connsiteX100" fmla="*/ 1190384 w 12192000"/>
              <a:gd name="connsiteY100" fmla="*/ 3203504 h 3482342"/>
              <a:gd name="connsiteX101" fmla="*/ 1094537 w 12192000"/>
              <a:gd name="connsiteY101" fmla="*/ 3229469 h 3482342"/>
              <a:gd name="connsiteX102" fmla="*/ 779276 w 12192000"/>
              <a:gd name="connsiteY102" fmla="*/ 3327290 h 3482342"/>
              <a:gd name="connsiteX103" fmla="*/ 600378 w 12192000"/>
              <a:gd name="connsiteY103" fmla="*/ 3335250 h 3482342"/>
              <a:gd name="connsiteX104" fmla="*/ 493457 w 12192000"/>
              <a:gd name="connsiteY104" fmla="*/ 3365044 h 3482342"/>
              <a:gd name="connsiteX105" fmla="*/ 349402 w 12192000"/>
              <a:gd name="connsiteY105" fmla="*/ 3380897 h 3482342"/>
              <a:gd name="connsiteX106" fmla="*/ 192183 w 12192000"/>
              <a:gd name="connsiteY106" fmla="*/ 3460075 h 3482342"/>
              <a:gd name="connsiteX107" fmla="*/ 46713 w 12192000"/>
              <a:gd name="connsiteY107" fmla="*/ 3462986 h 3482342"/>
              <a:gd name="connsiteX108" fmla="*/ 2765 w 12192000"/>
              <a:gd name="connsiteY108" fmla="*/ 3480770 h 3482342"/>
              <a:gd name="connsiteX109" fmla="*/ 0 w 12192000"/>
              <a:gd name="connsiteY109" fmla="*/ 3482342 h 3482342"/>
              <a:gd name="connsiteX110" fmla="*/ 0 w 12192000"/>
              <a:gd name="connsiteY11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51578 w 12192000"/>
              <a:gd name="connsiteY57" fmla="*/ 1914422 h 3482342"/>
              <a:gd name="connsiteX58" fmla="*/ 8248914 w 12192000"/>
              <a:gd name="connsiteY58" fmla="*/ 195417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51578 w 12192000"/>
              <a:gd name="connsiteY57" fmla="*/ 1914422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45228 w 12192000"/>
              <a:gd name="connsiteY57" fmla="*/ 1939822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345228 w 12192000"/>
              <a:gd name="connsiteY56" fmla="*/ 1939822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17124 w 12192000"/>
              <a:gd name="connsiteY67" fmla="*/ 1837109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700779 w 12192000"/>
              <a:gd name="connsiteY73" fmla="*/ 1907344 h 3482342"/>
              <a:gd name="connsiteX74" fmla="*/ 6672513 w 12192000"/>
              <a:gd name="connsiteY74" fmla="*/ 1926452 h 3482342"/>
              <a:gd name="connsiteX75" fmla="*/ 6633549 w 12192000"/>
              <a:gd name="connsiteY75" fmla="*/ 1936255 h 3482342"/>
              <a:gd name="connsiteX76" fmla="*/ 6444344 w 12192000"/>
              <a:gd name="connsiteY76" fmla="*/ 1969663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42310 w 12192000"/>
              <a:gd name="connsiteY80" fmla="*/ 2092510 h 3482342"/>
              <a:gd name="connsiteX81" fmla="*/ 6007916 w 12192000"/>
              <a:gd name="connsiteY81" fmla="*/ 2143752 h 3482342"/>
              <a:gd name="connsiteX82" fmla="*/ 5894610 w 12192000"/>
              <a:gd name="connsiteY82" fmla="*/ 2130684 h 3482342"/>
              <a:gd name="connsiteX83" fmla="*/ 5817682 w 12192000"/>
              <a:gd name="connsiteY83" fmla="*/ 2157358 h 3482342"/>
              <a:gd name="connsiteX84" fmla="*/ 5591469 w 12192000"/>
              <a:gd name="connsiteY84" fmla="*/ 2178389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291263 w 12192000"/>
              <a:gd name="connsiteY87" fmla="*/ 2239182 h 3482342"/>
              <a:gd name="connsiteX88" fmla="*/ 5240857 w 12192000"/>
              <a:gd name="connsiteY88" fmla="*/ 2289444 h 3482342"/>
              <a:gd name="connsiteX89" fmla="*/ 5173523 w 12192000"/>
              <a:gd name="connsiteY89" fmla="*/ 2309057 h 3482342"/>
              <a:gd name="connsiteX90" fmla="*/ 5148543 w 12192000"/>
              <a:gd name="connsiteY90" fmla="*/ 2282356 h 3482342"/>
              <a:gd name="connsiteX91" fmla="*/ 5079548 w 12192000"/>
              <a:gd name="connsiteY91" fmla="*/ 2313485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30392 w 12192000"/>
              <a:gd name="connsiteY55" fmla="*/ 1898567 h 3482342"/>
              <a:gd name="connsiteX56" fmla="*/ 8345228 w 12192000"/>
              <a:gd name="connsiteY56" fmla="*/ 1939822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17124 w 12192000"/>
              <a:gd name="connsiteY67" fmla="*/ 1837109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700779 w 12192000"/>
              <a:gd name="connsiteY73" fmla="*/ 1907344 h 3482342"/>
              <a:gd name="connsiteX74" fmla="*/ 6672513 w 12192000"/>
              <a:gd name="connsiteY74" fmla="*/ 1926452 h 3482342"/>
              <a:gd name="connsiteX75" fmla="*/ 6633549 w 12192000"/>
              <a:gd name="connsiteY75" fmla="*/ 1936255 h 3482342"/>
              <a:gd name="connsiteX76" fmla="*/ 6444344 w 12192000"/>
              <a:gd name="connsiteY76" fmla="*/ 1969663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42310 w 12192000"/>
              <a:gd name="connsiteY80" fmla="*/ 2092510 h 3482342"/>
              <a:gd name="connsiteX81" fmla="*/ 6007916 w 12192000"/>
              <a:gd name="connsiteY81" fmla="*/ 2143752 h 3482342"/>
              <a:gd name="connsiteX82" fmla="*/ 5894610 w 12192000"/>
              <a:gd name="connsiteY82" fmla="*/ 2130684 h 3482342"/>
              <a:gd name="connsiteX83" fmla="*/ 5817682 w 12192000"/>
              <a:gd name="connsiteY83" fmla="*/ 2157358 h 3482342"/>
              <a:gd name="connsiteX84" fmla="*/ 5591469 w 12192000"/>
              <a:gd name="connsiteY84" fmla="*/ 2178389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291263 w 12192000"/>
              <a:gd name="connsiteY87" fmla="*/ 2239182 h 3482342"/>
              <a:gd name="connsiteX88" fmla="*/ 5240857 w 12192000"/>
              <a:gd name="connsiteY88" fmla="*/ 2289444 h 3482342"/>
              <a:gd name="connsiteX89" fmla="*/ 5173523 w 12192000"/>
              <a:gd name="connsiteY89" fmla="*/ 2309057 h 3482342"/>
              <a:gd name="connsiteX90" fmla="*/ 5148543 w 12192000"/>
              <a:gd name="connsiteY90" fmla="*/ 2282356 h 3482342"/>
              <a:gd name="connsiteX91" fmla="*/ 5079548 w 12192000"/>
              <a:gd name="connsiteY91" fmla="*/ 2313485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0392 w 12192000"/>
              <a:gd name="connsiteY54" fmla="*/ 18985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6742 w 12192000"/>
              <a:gd name="connsiteY54" fmla="*/ 19239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0447 w 12192000"/>
              <a:gd name="connsiteY23" fmla="*/ 12870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6742 w 12192000"/>
              <a:gd name="connsiteY54" fmla="*/ 19239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294073 w 12192000"/>
              <a:gd name="connsiteY17" fmla="*/ 89726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38523 w 12192000"/>
              <a:gd name="connsiteY17" fmla="*/ 85281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01920 w 12192000"/>
              <a:gd name="connsiteY16" fmla="*/ 813109 h 3482342"/>
              <a:gd name="connsiteX17" fmla="*/ 11338523 w 12192000"/>
              <a:gd name="connsiteY17" fmla="*/ 85281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98231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930447 w 12192000"/>
              <a:gd name="connsiteY21" fmla="*/ 1287088 h 3482342"/>
              <a:gd name="connsiteX22" fmla="*/ 10832727 w 12192000"/>
              <a:gd name="connsiteY22" fmla="*/ 1341335 h 3482342"/>
              <a:gd name="connsiteX23" fmla="*/ 10720408 w 12192000"/>
              <a:gd name="connsiteY23" fmla="*/ 1344999 h 3482342"/>
              <a:gd name="connsiteX24" fmla="*/ 10635456 w 12192000"/>
              <a:gd name="connsiteY24" fmla="*/ 1337688 h 3482342"/>
              <a:gd name="connsiteX25" fmla="*/ 10629954 w 12192000"/>
              <a:gd name="connsiteY25" fmla="*/ 1330628 h 3482342"/>
              <a:gd name="connsiteX26" fmla="*/ 10623883 w 12192000"/>
              <a:gd name="connsiteY26" fmla="*/ 1332776 h 3482342"/>
              <a:gd name="connsiteX27" fmla="*/ 10622090 w 12192000"/>
              <a:gd name="connsiteY27" fmla="*/ 1341385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524524 w 12192000"/>
              <a:gd name="connsiteY51" fmla="*/ 1902425 h 3482342"/>
              <a:gd name="connsiteX52" fmla="*/ 8436742 w 12192000"/>
              <a:gd name="connsiteY52" fmla="*/ 1923967 h 3482342"/>
              <a:gd name="connsiteX53" fmla="*/ 8345228 w 12192000"/>
              <a:gd name="connsiteY53" fmla="*/ 1939822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17124 w 12192000"/>
              <a:gd name="connsiteY64" fmla="*/ 1837109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700779 w 12192000"/>
              <a:gd name="connsiteY70" fmla="*/ 1907344 h 3482342"/>
              <a:gd name="connsiteX71" fmla="*/ 6672513 w 12192000"/>
              <a:gd name="connsiteY71" fmla="*/ 1926452 h 3482342"/>
              <a:gd name="connsiteX72" fmla="*/ 6633549 w 12192000"/>
              <a:gd name="connsiteY72" fmla="*/ 1936255 h 3482342"/>
              <a:gd name="connsiteX73" fmla="*/ 6444344 w 12192000"/>
              <a:gd name="connsiteY73" fmla="*/ 1969663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42310 w 12192000"/>
              <a:gd name="connsiteY77" fmla="*/ 2092510 h 3482342"/>
              <a:gd name="connsiteX78" fmla="*/ 6007916 w 12192000"/>
              <a:gd name="connsiteY78" fmla="*/ 2143752 h 3482342"/>
              <a:gd name="connsiteX79" fmla="*/ 5894610 w 12192000"/>
              <a:gd name="connsiteY79" fmla="*/ 2130684 h 3482342"/>
              <a:gd name="connsiteX80" fmla="*/ 5817682 w 12192000"/>
              <a:gd name="connsiteY80" fmla="*/ 2157358 h 3482342"/>
              <a:gd name="connsiteX81" fmla="*/ 5591469 w 12192000"/>
              <a:gd name="connsiteY81" fmla="*/ 2178389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291263 w 12192000"/>
              <a:gd name="connsiteY84" fmla="*/ 2239182 h 3482342"/>
              <a:gd name="connsiteX85" fmla="*/ 5240857 w 12192000"/>
              <a:gd name="connsiteY85" fmla="*/ 2289444 h 3482342"/>
              <a:gd name="connsiteX86" fmla="*/ 5173523 w 12192000"/>
              <a:gd name="connsiteY86" fmla="*/ 2309057 h 3482342"/>
              <a:gd name="connsiteX87" fmla="*/ 5148543 w 12192000"/>
              <a:gd name="connsiteY87" fmla="*/ 2282356 h 3482342"/>
              <a:gd name="connsiteX88" fmla="*/ 5079548 w 12192000"/>
              <a:gd name="connsiteY88" fmla="*/ 2313485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930447 w 12192000"/>
              <a:gd name="connsiteY21" fmla="*/ 1287088 h 3482342"/>
              <a:gd name="connsiteX22" fmla="*/ 10832727 w 12192000"/>
              <a:gd name="connsiteY22" fmla="*/ 1341335 h 3482342"/>
              <a:gd name="connsiteX23" fmla="*/ 10720408 w 12192000"/>
              <a:gd name="connsiteY23" fmla="*/ 1344999 h 3482342"/>
              <a:gd name="connsiteX24" fmla="*/ 10635456 w 12192000"/>
              <a:gd name="connsiteY24" fmla="*/ 1337688 h 3482342"/>
              <a:gd name="connsiteX25" fmla="*/ 10629954 w 12192000"/>
              <a:gd name="connsiteY25" fmla="*/ 1330628 h 3482342"/>
              <a:gd name="connsiteX26" fmla="*/ 10623883 w 12192000"/>
              <a:gd name="connsiteY26" fmla="*/ 1332776 h 3482342"/>
              <a:gd name="connsiteX27" fmla="*/ 10622090 w 12192000"/>
              <a:gd name="connsiteY27" fmla="*/ 1341385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524524 w 12192000"/>
              <a:gd name="connsiteY51" fmla="*/ 1902425 h 3482342"/>
              <a:gd name="connsiteX52" fmla="*/ 8436742 w 12192000"/>
              <a:gd name="connsiteY52" fmla="*/ 1923967 h 3482342"/>
              <a:gd name="connsiteX53" fmla="*/ 8345228 w 12192000"/>
              <a:gd name="connsiteY53" fmla="*/ 1939822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17124 w 12192000"/>
              <a:gd name="connsiteY64" fmla="*/ 1837109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700779 w 12192000"/>
              <a:gd name="connsiteY70" fmla="*/ 1907344 h 3482342"/>
              <a:gd name="connsiteX71" fmla="*/ 6672513 w 12192000"/>
              <a:gd name="connsiteY71" fmla="*/ 1926452 h 3482342"/>
              <a:gd name="connsiteX72" fmla="*/ 6633549 w 12192000"/>
              <a:gd name="connsiteY72" fmla="*/ 1936255 h 3482342"/>
              <a:gd name="connsiteX73" fmla="*/ 6444344 w 12192000"/>
              <a:gd name="connsiteY73" fmla="*/ 1969663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42310 w 12192000"/>
              <a:gd name="connsiteY77" fmla="*/ 2092510 h 3482342"/>
              <a:gd name="connsiteX78" fmla="*/ 6007916 w 12192000"/>
              <a:gd name="connsiteY78" fmla="*/ 2143752 h 3482342"/>
              <a:gd name="connsiteX79" fmla="*/ 5894610 w 12192000"/>
              <a:gd name="connsiteY79" fmla="*/ 2130684 h 3482342"/>
              <a:gd name="connsiteX80" fmla="*/ 5817682 w 12192000"/>
              <a:gd name="connsiteY80" fmla="*/ 2157358 h 3482342"/>
              <a:gd name="connsiteX81" fmla="*/ 5591469 w 12192000"/>
              <a:gd name="connsiteY81" fmla="*/ 2178389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291263 w 12192000"/>
              <a:gd name="connsiteY84" fmla="*/ 2239182 h 3482342"/>
              <a:gd name="connsiteX85" fmla="*/ 5240857 w 12192000"/>
              <a:gd name="connsiteY85" fmla="*/ 2289444 h 3482342"/>
              <a:gd name="connsiteX86" fmla="*/ 5173523 w 12192000"/>
              <a:gd name="connsiteY86" fmla="*/ 2309057 h 3482342"/>
              <a:gd name="connsiteX87" fmla="*/ 5148543 w 12192000"/>
              <a:gd name="connsiteY87" fmla="*/ 2282356 h 3482342"/>
              <a:gd name="connsiteX88" fmla="*/ 5079548 w 12192000"/>
              <a:gd name="connsiteY88" fmla="*/ 2313485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832727 w 12192000"/>
              <a:gd name="connsiteY21" fmla="*/ 1341335 h 3482342"/>
              <a:gd name="connsiteX22" fmla="*/ 10720408 w 12192000"/>
              <a:gd name="connsiteY22" fmla="*/ 1344999 h 3482342"/>
              <a:gd name="connsiteX23" fmla="*/ 10635456 w 12192000"/>
              <a:gd name="connsiteY23" fmla="*/ 1337688 h 3482342"/>
              <a:gd name="connsiteX24" fmla="*/ 10629954 w 12192000"/>
              <a:gd name="connsiteY24" fmla="*/ 1330628 h 3482342"/>
              <a:gd name="connsiteX25" fmla="*/ 10623883 w 12192000"/>
              <a:gd name="connsiteY25" fmla="*/ 1332776 h 3482342"/>
              <a:gd name="connsiteX26" fmla="*/ 10622090 w 12192000"/>
              <a:gd name="connsiteY26" fmla="*/ 1341385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264922 w 12192000"/>
              <a:gd name="connsiteY32" fmla="*/ 1472107 h 3482342"/>
              <a:gd name="connsiteX33" fmla="*/ 10058690 w 12192000"/>
              <a:gd name="connsiteY33" fmla="*/ 1474888 h 3482342"/>
              <a:gd name="connsiteX34" fmla="*/ 10004424 w 12192000"/>
              <a:gd name="connsiteY34" fmla="*/ 1489801 h 3482342"/>
              <a:gd name="connsiteX35" fmla="*/ 9999951 w 12192000"/>
              <a:gd name="connsiteY35" fmla="*/ 1499127 h 3482342"/>
              <a:gd name="connsiteX36" fmla="*/ 9845462 w 12192000"/>
              <a:gd name="connsiteY36" fmla="*/ 1548192 h 3482342"/>
              <a:gd name="connsiteX37" fmla="*/ 9736156 w 12192000"/>
              <a:gd name="connsiteY37" fmla="*/ 1581928 h 3482342"/>
              <a:gd name="connsiteX38" fmla="*/ 9693355 w 12192000"/>
              <a:gd name="connsiteY38" fmla="*/ 1602632 h 3482342"/>
              <a:gd name="connsiteX39" fmla="*/ 9664242 w 12192000"/>
              <a:gd name="connsiteY39" fmla="*/ 1622075 h 3482342"/>
              <a:gd name="connsiteX40" fmla="*/ 9579195 w 12192000"/>
              <a:gd name="connsiteY40" fmla="*/ 1648017 h 3482342"/>
              <a:gd name="connsiteX41" fmla="*/ 9433652 w 12192000"/>
              <a:gd name="connsiteY41" fmla="*/ 1681174 h 3482342"/>
              <a:gd name="connsiteX42" fmla="*/ 9403775 w 12192000"/>
              <a:gd name="connsiteY42" fmla="*/ 1690403 h 3482342"/>
              <a:gd name="connsiteX43" fmla="*/ 9382503 w 12192000"/>
              <a:gd name="connsiteY43" fmla="*/ 1706957 h 3482342"/>
              <a:gd name="connsiteX44" fmla="*/ 9381410 w 12192000"/>
              <a:gd name="connsiteY44" fmla="*/ 1718312 h 3482342"/>
              <a:gd name="connsiteX45" fmla="*/ 9365685 w 12192000"/>
              <a:gd name="connsiteY45" fmla="*/ 1724772 h 3482342"/>
              <a:gd name="connsiteX46" fmla="*/ 9278020 w 12192000"/>
              <a:gd name="connsiteY46" fmla="*/ 1741161 h 3482342"/>
              <a:gd name="connsiteX47" fmla="*/ 9217145 w 12192000"/>
              <a:gd name="connsiteY47" fmla="*/ 1771195 h 3482342"/>
              <a:gd name="connsiteX48" fmla="*/ 8955875 w 12192000"/>
              <a:gd name="connsiteY48" fmla="*/ 1796806 h 3482342"/>
              <a:gd name="connsiteX49" fmla="*/ 8648415 w 12192000"/>
              <a:gd name="connsiteY49" fmla="*/ 1878623 h 3482342"/>
              <a:gd name="connsiteX50" fmla="*/ 8524524 w 12192000"/>
              <a:gd name="connsiteY50" fmla="*/ 1902425 h 3482342"/>
              <a:gd name="connsiteX51" fmla="*/ 8436742 w 12192000"/>
              <a:gd name="connsiteY51" fmla="*/ 1923967 h 3482342"/>
              <a:gd name="connsiteX52" fmla="*/ 8345228 w 12192000"/>
              <a:gd name="connsiteY52" fmla="*/ 1939822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17124 w 12192000"/>
              <a:gd name="connsiteY63" fmla="*/ 1837109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700779 w 12192000"/>
              <a:gd name="connsiteY69" fmla="*/ 1907344 h 3482342"/>
              <a:gd name="connsiteX70" fmla="*/ 6672513 w 12192000"/>
              <a:gd name="connsiteY70" fmla="*/ 1926452 h 3482342"/>
              <a:gd name="connsiteX71" fmla="*/ 6633549 w 12192000"/>
              <a:gd name="connsiteY71" fmla="*/ 1936255 h 3482342"/>
              <a:gd name="connsiteX72" fmla="*/ 6444344 w 12192000"/>
              <a:gd name="connsiteY72" fmla="*/ 1969663 h 3482342"/>
              <a:gd name="connsiteX73" fmla="*/ 6333446 w 12192000"/>
              <a:gd name="connsiteY73" fmla="*/ 1997163 h 3482342"/>
              <a:gd name="connsiteX74" fmla="*/ 6294933 w 12192000"/>
              <a:gd name="connsiteY74" fmla="*/ 2019412 h 3482342"/>
              <a:gd name="connsiteX75" fmla="*/ 6238719 w 12192000"/>
              <a:gd name="connsiteY75" fmla="*/ 2042547 h 3482342"/>
              <a:gd name="connsiteX76" fmla="*/ 6142310 w 12192000"/>
              <a:gd name="connsiteY76" fmla="*/ 2092510 h 3482342"/>
              <a:gd name="connsiteX77" fmla="*/ 6007916 w 12192000"/>
              <a:gd name="connsiteY77" fmla="*/ 2143752 h 3482342"/>
              <a:gd name="connsiteX78" fmla="*/ 5894610 w 12192000"/>
              <a:gd name="connsiteY78" fmla="*/ 2130684 h 3482342"/>
              <a:gd name="connsiteX79" fmla="*/ 5817682 w 12192000"/>
              <a:gd name="connsiteY79" fmla="*/ 2157358 h 3482342"/>
              <a:gd name="connsiteX80" fmla="*/ 5591469 w 12192000"/>
              <a:gd name="connsiteY80" fmla="*/ 2178389 h 3482342"/>
              <a:gd name="connsiteX81" fmla="*/ 5414282 w 12192000"/>
              <a:gd name="connsiteY81" fmla="*/ 2183070 h 3482342"/>
              <a:gd name="connsiteX82" fmla="*/ 5368369 w 12192000"/>
              <a:gd name="connsiteY82" fmla="*/ 2204272 h 3482342"/>
              <a:gd name="connsiteX83" fmla="*/ 5291263 w 12192000"/>
              <a:gd name="connsiteY83" fmla="*/ 2239182 h 3482342"/>
              <a:gd name="connsiteX84" fmla="*/ 5240857 w 12192000"/>
              <a:gd name="connsiteY84" fmla="*/ 2289444 h 3482342"/>
              <a:gd name="connsiteX85" fmla="*/ 5173523 w 12192000"/>
              <a:gd name="connsiteY85" fmla="*/ 2309057 h 3482342"/>
              <a:gd name="connsiteX86" fmla="*/ 5148543 w 12192000"/>
              <a:gd name="connsiteY86" fmla="*/ 2282356 h 3482342"/>
              <a:gd name="connsiteX87" fmla="*/ 5079548 w 12192000"/>
              <a:gd name="connsiteY87" fmla="*/ 2313485 h 3482342"/>
              <a:gd name="connsiteX88" fmla="*/ 4975908 w 12192000"/>
              <a:gd name="connsiteY88" fmla="*/ 2364128 h 3482342"/>
              <a:gd name="connsiteX89" fmla="*/ 4913723 w 12192000"/>
              <a:gd name="connsiteY89" fmla="*/ 2385265 h 3482342"/>
              <a:gd name="connsiteX90" fmla="*/ 4746485 w 12192000"/>
              <a:gd name="connsiteY90" fmla="*/ 2451769 h 3482342"/>
              <a:gd name="connsiteX91" fmla="*/ 4681588 w 12192000"/>
              <a:gd name="connsiteY91" fmla="*/ 2467494 h 3482342"/>
              <a:gd name="connsiteX92" fmla="*/ 1783655 w 12192000"/>
              <a:gd name="connsiteY92" fmla="*/ 3163860 h 3482342"/>
              <a:gd name="connsiteX93" fmla="*/ 1325955 w 12192000"/>
              <a:gd name="connsiteY93" fmla="*/ 3176692 h 3482342"/>
              <a:gd name="connsiteX94" fmla="*/ 1190384 w 12192000"/>
              <a:gd name="connsiteY94" fmla="*/ 3203504 h 3482342"/>
              <a:gd name="connsiteX95" fmla="*/ 1094537 w 12192000"/>
              <a:gd name="connsiteY95" fmla="*/ 3229469 h 3482342"/>
              <a:gd name="connsiteX96" fmla="*/ 779276 w 12192000"/>
              <a:gd name="connsiteY96" fmla="*/ 3327290 h 3482342"/>
              <a:gd name="connsiteX97" fmla="*/ 600378 w 12192000"/>
              <a:gd name="connsiteY97" fmla="*/ 3335250 h 3482342"/>
              <a:gd name="connsiteX98" fmla="*/ 493457 w 12192000"/>
              <a:gd name="connsiteY98" fmla="*/ 3365044 h 3482342"/>
              <a:gd name="connsiteX99" fmla="*/ 349402 w 12192000"/>
              <a:gd name="connsiteY99" fmla="*/ 3380897 h 3482342"/>
              <a:gd name="connsiteX100" fmla="*/ 192183 w 12192000"/>
              <a:gd name="connsiteY100" fmla="*/ 3460075 h 3482342"/>
              <a:gd name="connsiteX101" fmla="*/ 46713 w 12192000"/>
              <a:gd name="connsiteY101" fmla="*/ 3462986 h 3482342"/>
              <a:gd name="connsiteX102" fmla="*/ 2765 w 12192000"/>
              <a:gd name="connsiteY102" fmla="*/ 3480770 h 3482342"/>
              <a:gd name="connsiteX103" fmla="*/ 0 w 12192000"/>
              <a:gd name="connsiteY103" fmla="*/ 3482342 h 3482342"/>
              <a:gd name="connsiteX104" fmla="*/ 0 w 12192000"/>
              <a:gd name="connsiteY10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720408 w 12192000"/>
              <a:gd name="connsiteY21" fmla="*/ 134499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573203 w 12192000"/>
              <a:gd name="connsiteY25" fmla="*/ 1351996 h 3482342"/>
              <a:gd name="connsiteX26" fmla="*/ 10513263 w 12192000"/>
              <a:gd name="connsiteY26" fmla="*/ 1350756 h 3482342"/>
              <a:gd name="connsiteX27" fmla="*/ 10464012 w 12192000"/>
              <a:gd name="connsiteY27" fmla="*/ 1391778 h 3482342"/>
              <a:gd name="connsiteX28" fmla="*/ 10405409 w 12192000"/>
              <a:gd name="connsiteY28" fmla="*/ 1422789 h 3482342"/>
              <a:gd name="connsiteX29" fmla="*/ 10370530 w 12192000"/>
              <a:gd name="connsiteY29" fmla="*/ 1441596 h 3482342"/>
              <a:gd name="connsiteX30" fmla="*/ 10264922 w 12192000"/>
              <a:gd name="connsiteY30" fmla="*/ 1472107 h 3482342"/>
              <a:gd name="connsiteX31" fmla="*/ 10058690 w 12192000"/>
              <a:gd name="connsiteY31" fmla="*/ 1474888 h 3482342"/>
              <a:gd name="connsiteX32" fmla="*/ 10004424 w 12192000"/>
              <a:gd name="connsiteY32" fmla="*/ 1489801 h 3482342"/>
              <a:gd name="connsiteX33" fmla="*/ 9999951 w 12192000"/>
              <a:gd name="connsiteY33" fmla="*/ 1499127 h 3482342"/>
              <a:gd name="connsiteX34" fmla="*/ 9845462 w 12192000"/>
              <a:gd name="connsiteY34" fmla="*/ 1548192 h 3482342"/>
              <a:gd name="connsiteX35" fmla="*/ 9736156 w 12192000"/>
              <a:gd name="connsiteY35" fmla="*/ 1581928 h 3482342"/>
              <a:gd name="connsiteX36" fmla="*/ 9693355 w 12192000"/>
              <a:gd name="connsiteY36" fmla="*/ 1602632 h 3482342"/>
              <a:gd name="connsiteX37" fmla="*/ 9664242 w 12192000"/>
              <a:gd name="connsiteY37" fmla="*/ 1622075 h 3482342"/>
              <a:gd name="connsiteX38" fmla="*/ 9579195 w 12192000"/>
              <a:gd name="connsiteY38" fmla="*/ 1648017 h 3482342"/>
              <a:gd name="connsiteX39" fmla="*/ 9433652 w 12192000"/>
              <a:gd name="connsiteY39" fmla="*/ 1681174 h 3482342"/>
              <a:gd name="connsiteX40" fmla="*/ 9403775 w 12192000"/>
              <a:gd name="connsiteY40" fmla="*/ 1690403 h 3482342"/>
              <a:gd name="connsiteX41" fmla="*/ 9382503 w 12192000"/>
              <a:gd name="connsiteY41" fmla="*/ 1706957 h 3482342"/>
              <a:gd name="connsiteX42" fmla="*/ 9381410 w 12192000"/>
              <a:gd name="connsiteY42" fmla="*/ 1718312 h 3482342"/>
              <a:gd name="connsiteX43" fmla="*/ 9365685 w 12192000"/>
              <a:gd name="connsiteY43" fmla="*/ 1724772 h 3482342"/>
              <a:gd name="connsiteX44" fmla="*/ 9278020 w 12192000"/>
              <a:gd name="connsiteY44" fmla="*/ 1741161 h 3482342"/>
              <a:gd name="connsiteX45" fmla="*/ 9217145 w 12192000"/>
              <a:gd name="connsiteY45" fmla="*/ 1771195 h 3482342"/>
              <a:gd name="connsiteX46" fmla="*/ 8955875 w 12192000"/>
              <a:gd name="connsiteY46" fmla="*/ 1796806 h 3482342"/>
              <a:gd name="connsiteX47" fmla="*/ 8648415 w 12192000"/>
              <a:gd name="connsiteY47" fmla="*/ 1878623 h 3482342"/>
              <a:gd name="connsiteX48" fmla="*/ 8524524 w 12192000"/>
              <a:gd name="connsiteY48" fmla="*/ 1902425 h 3482342"/>
              <a:gd name="connsiteX49" fmla="*/ 8436742 w 12192000"/>
              <a:gd name="connsiteY49" fmla="*/ 1923967 h 3482342"/>
              <a:gd name="connsiteX50" fmla="*/ 8345228 w 12192000"/>
              <a:gd name="connsiteY50" fmla="*/ 1939822 h 3482342"/>
              <a:gd name="connsiteX51" fmla="*/ 8236214 w 12192000"/>
              <a:gd name="connsiteY51" fmla="*/ 1909725 h 3482342"/>
              <a:gd name="connsiteX52" fmla="*/ 8132104 w 12192000"/>
              <a:gd name="connsiteY52" fmla="*/ 1895727 h 3482342"/>
              <a:gd name="connsiteX53" fmla="*/ 7918078 w 12192000"/>
              <a:gd name="connsiteY53" fmla="*/ 1862668 h 3482342"/>
              <a:gd name="connsiteX54" fmla="*/ 7817899 w 12192000"/>
              <a:gd name="connsiteY54" fmla="*/ 1862176 h 3482342"/>
              <a:gd name="connsiteX55" fmla="*/ 7768994 w 12192000"/>
              <a:gd name="connsiteY55" fmla="*/ 1855721 h 3482342"/>
              <a:gd name="connsiteX56" fmla="*/ 7618027 w 12192000"/>
              <a:gd name="connsiteY56" fmla="*/ 1830959 h 3482342"/>
              <a:gd name="connsiteX57" fmla="*/ 7449425 w 12192000"/>
              <a:gd name="connsiteY57" fmla="*/ 1810910 h 3482342"/>
              <a:gd name="connsiteX58" fmla="*/ 7342915 w 12192000"/>
              <a:gd name="connsiteY58" fmla="*/ 1819827 h 3482342"/>
              <a:gd name="connsiteX59" fmla="*/ 7255191 w 12192000"/>
              <a:gd name="connsiteY59" fmla="*/ 1834354 h 3482342"/>
              <a:gd name="connsiteX60" fmla="*/ 7131205 w 12192000"/>
              <a:gd name="connsiteY60" fmla="*/ 1845557 h 3482342"/>
              <a:gd name="connsiteX61" fmla="*/ 6917124 w 12192000"/>
              <a:gd name="connsiteY61" fmla="*/ 1837109 h 3482342"/>
              <a:gd name="connsiteX62" fmla="*/ 6837145 w 12192000"/>
              <a:gd name="connsiteY62" fmla="*/ 1870724 h 3482342"/>
              <a:gd name="connsiteX63" fmla="*/ 6753991 w 12192000"/>
              <a:gd name="connsiteY63" fmla="*/ 1860969 h 3482342"/>
              <a:gd name="connsiteX64" fmla="*/ 6727754 w 12192000"/>
              <a:gd name="connsiteY64" fmla="*/ 1882372 h 3482342"/>
              <a:gd name="connsiteX65" fmla="*/ 6723371 w 12192000"/>
              <a:gd name="connsiteY65" fmla="*/ 1886494 h 3482342"/>
              <a:gd name="connsiteX66" fmla="*/ 6702779 w 12192000"/>
              <a:gd name="connsiteY66" fmla="*/ 1893601 h 3482342"/>
              <a:gd name="connsiteX67" fmla="*/ 6700779 w 12192000"/>
              <a:gd name="connsiteY67" fmla="*/ 1907344 h 3482342"/>
              <a:gd name="connsiteX68" fmla="*/ 6672513 w 12192000"/>
              <a:gd name="connsiteY68" fmla="*/ 1926452 h 3482342"/>
              <a:gd name="connsiteX69" fmla="*/ 6633549 w 12192000"/>
              <a:gd name="connsiteY69" fmla="*/ 1936255 h 3482342"/>
              <a:gd name="connsiteX70" fmla="*/ 6444344 w 12192000"/>
              <a:gd name="connsiteY70" fmla="*/ 1969663 h 3482342"/>
              <a:gd name="connsiteX71" fmla="*/ 6333446 w 12192000"/>
              <a:gd name="connsiteY71" fmla="*/ 1997163 h 3482342"/>
              <a:gd name="connsiteX72" fmla="*/ 6294933 w 12192000"/>
              <a:gd name="connsiteY72" fmla="*/ 2019412 h 3482342"/>
              <a:gd name="connsiteX73" fmla="*/ 6238719 w 12192000"/>
              <a:gd name="connsiteY73" fmla="*/ 2042547 h 3482342"/>
              <a:gd name="connsiteX74" fmla="*/ 6142310 w 12192000"/>
              <a:gd name="connsiteY74" fmla="*/ 2092510 h 3482342"/>
              <a:gd name="connsiteX75" fmla="*/ 6007916 w 12192000"/>
              <a:gd name="connsiteY75" fmla="*/ 2143752 h 3482342"/>
              <a:gd name="connsiteX76" fmla="*/ 5894610 w 12192000"/>
              <a:gd name="connsiteY76" fmla="*/ 2130684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14282 w 12192000"/>
              <a:gd name="connsiteY79" fmla="*/ 2183070 h 3482342"/>
              <a:gd name="connsiteX80" fmla="*/ 5368369 w 12192000"/>
              <a:gd name="connsiteY80" fmla="*/ 2204272 h 3482342"/>
              <a:gd name="connsiteX81" fmla="*/ 5291263 w 12192000"/>
              <a:gd name="connsiteY81" fmla="*/ 2239182 h 3482342"/>
              <a:gd name="connsiteX82" fmla="*/ 5240857 w 12192000"/>
              <a:gd name="connsiteY82" fmla="*/ 2289444 h 3482342"/>
              <a:gd name="connsiteX83" fmla="*/ 5173523 w 12192000"/>
              <a:gd name="connsiteY83" fmla="*/ 2309057 h 3482342"/>
              <a:gd name="connsiteX84" fmla="*/ 5148543 w 12192000"/>
              <a:gd name="connsiteY84" fmla="*/ 2282356 h 3482342"/>
              <a:gd name="connsiteX85" fmla="*/ 5079548 w 12192000"/>
              <a:gd name="connsiteY85" fmla="*/ 2313485 h 3482342"/>
              <a:gd name="connsiteX86" fmla="*/ 4975908 w 12192000"/>
              <a:gd name="connsiteY86" fmla="*/ 2364128 h 3482342"/>
              <a:gd name="connsiteX87" fmla="*/ 4913723 w 12192000"/>
              <a:gd name="connsiteY87" fmla="*/ 2385265 h 3482342"/>
              <a:gd name="connsiteX88" fmla="*/ 4746485 w 12192000"/>
              <a:gd name="connsiteY88" fmla="*/ 2451769 h 3482342"/>
              <a:gd name="connsiteX89" fmla="*/ 4681588 w 12192000"/>
              <a:gd name="connsiteY89" fmla="*/ 2467494 h 3482342"/>
              <a:gd name="connsiteX90" fmla="*/ 1783655 w 12192000"/>
              <a:gd name="connsiteY90" fmla="*/ 3163860 h 3482342"/>
              <a:gd name="connsiteX91" fmla="*/ 1325955 w 12192000"/>
              <a:gd name="connsiteY91" fmla="*/ 3176692 h 3482342"/>
              <a:gd name="connsiteX92" fmla="*/ 1190384 w 12192000"/>
              <a:gd name="connsiteY92" fmla="*/ 3203504 h 3482342"/>
              <a:gd name="connsiteX93" fmla="*/ 1094537 w 12192000"/>
              <a:gd name="connsiteY93" fmla="*/ 3229469 h 3482342"/>
              <a:gd name="connsiteX94" fmla="*/ 779276 w 12192000"/>
              <a:gd name="connsiteY94" fmla="*/ 3327290 h 3482342"/>
              <a:gd name="connsiteX95" fmla="*/ 600378 w 12192000"/>
              <a:gd name="connsiteY95" fmla="*/ 3335250 h 3482342"/>
              <a:gd name="connsiteX96" fmla="*/ 493457 w 12192000"/>
              <a:gd name="connsiteY96" fmla="*/ 3365044 h 3482342"/>
              <a:gd name="connsiteX97" fmla="*/ 349402 w 12192000"/>
              <a:gd name="connsiteY97" fmla="*/ 3380897 h 3482342"/>
              <a:gd name="connsiteX98" fmla="*/ 192183 w 12192000"/>
              <a:gd name="connsiteY98" fmla="*/ 3460075 h 3482342"/>
              <a:gd name="connsiteX99" fmla="*/ 46713 w 12192000"/>
              <a:gd name="connsiteY99" fmla="*/ 3462986 h 3482342"/>
              <a:gd name="connsiteX100" fmla="*/ 2765 w 12192000"/>
              <a:gd name="connsiteY100" fmla="*/ 3480770 h 3482342"/>
              <a:gd name="connsiteX101" fmla="*/ 0 w 12192000"/>
              <a:gd name="connsiteY101" fmla="*/ 3482342 h 3482342"/>
              <a:gd name="connsiteX102" fmla="*/ 0 w 12192000"/>
              <a:gd name="connsiteY10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68054 w 12192000"/>
              <a:gd name="connsiteY23" fmla="*/ 14195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68054 w 12192000"/>
              <a:gd name="connsiteY23" fmla="*/ 14195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236214 w 12192000"/>
              <a:gd name="connsiteY49" fmla="*/ 1909725 h 3482342"/>
              <a:gd name="connsiteX50" fmla="*/ 8132104 w 12192000"/>
              <a:gd name="connsiteY50" fmla="*/ 1895727 h 3482342"/>
              <a:gd name="connsiteX51" fmla="*/ 7918078 w 12192000"/>
              <a:gd name="connsiteY51" fmla="*/ 1862668 h 3482342"/>
              <a:gd name="connsiteX52" fmla="*/ 7817899 w 12192000"/>
              <a:gd name="connsiteY52" fmla="*/ 1862176 h 3482342"/>
              <a:gd name="connsiteX53" fmla="*/ 7768994 w 12192000"/>
              <a:gd name="connsiteY53" fmla="*/ 1855721 h 3482342"/>
              <a:gd name="connsiteX54" fmla="*/ 7618027 w 12192000"/>
              <a:gd name="connsiteY54" fmla="*/ 1830959 h 3482342"/>
              <a:gd name="connsiteX55" fmla="*/ 7449425 w 12192000"/>
              <a:gd name="connsiteY55" fmla="*/ 1810910 h 3482342"/>
              <a:gd name="connsiteX56" fmla="*/ 7342915 w 12192000"/>
              <a:gd name="connsiteY56" fmla="*/ 1819827 h 3482342"/>
              <a:gd name="connsiteX57" fmla="*/ 7255191 w 12192000"/>
              <a:gd name="connsiteY57" fmla="*/ 1834354 h 3482342"/>
              <a:gd name="connsiteX58" fmla="*/ 7131205 w 12192000"/>
              <a:gd name="connsiteY58" fmla="*/ 1845557 h 3482342"/>
              <a:gd name="connsiteX59" fmla="*/ 6917124 w 12192000"/>
              <a:gd name="connsiteY59" fmla="*/ 1837109 h 3482342"/>
              <a:gd name="connsiteX60" fmla="*/ 6837145 w 12192000"/>
              <a:gd name="connsiteY60" fmla="*/ 1870724 h 3482342"/>
              <a:gd name="connsiteX61" fmla="*/ 6753991 w 12192000"/>
              <a:gd name="connsiteY61" fmla="*/ 1860969 h 3482342"/>
              <a:gd name="connsiteX62" fmla="*/ 6727754 w 12192000"/>
              <a:gd name="connsiteY62" fmla="*/ 1882372 h 3482342"/>
              <a:gd name="connsiteX63" fmla="*/ 6723371 w 12192000"/>
              <a:gd name="connsiteY63" fmla="*/ 1886494 h 3482342"/>
              <a:gd name="connsiteX64" fmla="*/ 6702779 w 12192000"/>
              <a:gd name="connsiteY64" fmla="*/ 1893601 h 3482342"/>
              <a:gd name="connsiteX65" fmla="*/ 6700779 w 12192000"/>
              <a:gd name="connsiteY65" fmla="*/ 1907344 h 3482342"/>
              <a:gd name="connsiteX66" fmla="*/ 6672513 w 12192000"/>
              <a:gd name="connsiteY66" fmla="*/ 1926452 h 3482342"/>
              <a:gd name="connsiteX67" fmla="*/ 6633549 w 12192000"/>
              <a:gd name="connsiteY67" fmla="*/ 1936255 h 3482342"/>
              <a:gd name="connsiteX68" fmla="*/ 6444344 w 12192000"/>
              <a:gd name="connsiteY68" fmla="*/ 1969663 h 3482342"/>
              <a:gd name="connsiteX69" fmla="*/ 6333446 w 12192000"/>
              <a:gd name="connsiteY69" fmla="*/ 1997163 h 3482342"/>
              <a:gd name="connsiteX70" fmla="*/ 6294933 w 12192000"/>
              <a:gd name="connsiteY70" fmla="*/ 2019412 h 3482342"/>
              <a:gd name="connsiteX71" fmla="*/ 6238719 w 12192000"/>
              <a:gd name="connsiteY71" fmla="*/ 2042547 h 3482342"/>
              <a:gd name="connsiteX72" fmla="*/ 6142310 w 12192000"/>
              <a:gd name="connsiteY72" fmla="*/ 2092510 h 3482342"/>
              <a:gd name="connsiteX73" fmla="*/ 6007916 w 12192000"/>
              <a:gd name="connsiteY73" fmla="*/ 2143752 h 3482342"/>
              <a:gd name="connsiteX74" fmla="*/ 5894610 w 12192000"/>
              <a:gd name="connsiteY74" fmla="*/ 2130684 h 3482342"/>
              <a:gd name="connsiteX75" fmla="*/ 5817682 w 12192000"/>
              <a:gd name="connsiteY75" fmla="*/ 2157358 h 3482342"/>
              <a:gd name="connsiteX76" fmla="*/ 5591469 w 12192000"/>
              <a:gd name="connsiteY76" fmla="*/ 2178389 h 3482342"/>
              <a:gd name="connsiteX77" fmla="*/ 5414282 w 12192000"/>
              <a:gd name="connsiteY77" fmla="*/ 2183070 h 3482342"/>
              <a:gd name="connsiteX78" fmla="*/ 5368369 w 12192000"/>
              <a:gd name="connsiteY78" fmla="*/ 2204272 h 3482342"/>
              <a:gd name="connsiteX79" fmla="*/ 5291263 w 12192000"/>
              <a:gd name="connsiteY79" fmla="*/ 2239182 h 3482342"/>
              <a:gd name="connsiteX80" fmla="*/ 5240857 w 12192000"/>
              <a:gd name="connsiteY80" fmla="*/ 2289444 h 3482342"/>
              <a:gd name="connsiteX81" fmla="*/ 5173523 w 12192000"/>
              <a:gd name="connsiteY81" fmla="*/ 2309057 h 3482342"/>
              <a:gd name="connsiteX82" fmla="*/ 5148543 w 12192000"/>
              <a:gd name="connsiteY82" fmla="*/ 2282356 h 3482342"/>
              <a:gd name="connsiteX83" fmla="*/ 5079548 w 12192000"/>
              <a:gd name="connsiteY83" fmla="*/ 2313485 h 3482342"/>
              <a:gd name="connsiteX84" fmla="*/ 4975908 w 12192000"/>
              <a:gd name="connsiteY84" fmla="*/ 2364128 h 3482342"/>
              <a:gd name="connsiteX85" fmla="*/ 4913723 w 12192000"/>
              <a:gd name="connsiteY85" fmla="*/ 2385265 h 3482342"/>
              <a:gd name="connsiteX86" fmla="*/ 4746485 w 12192000"/>
              <a:gd name="connsiteY86" fmla="*/ 2451769 h 3482342"/>
              <a:gd name="connsiteX87" fmla="*/ 4681588 w 12192000"/>
              <a:gd name="connsiteY87" fmla="*/ 2467494 h 3482342"/>
              <a:gd name="connsiteX88" fmla="*/ 1783655 w 12192000"/>
              <a:gd name="connsiteY88" fmla="*/ 3163860 h 3482342"/>
              <a:gd name="connsiteX89" fmla="*/ 1325955 w 12192000"/>
              <a:gd name="connsiteY89" fmla="*/ 3176692 h 3482342"/>
              <a:gd name="connsiteX90" fmla="*/ 1190384 w 12192000"/>
              <a:gd name="connsiteY90" fmla="*/ 3203504 h 3482342"/>
              <a:gd name="connsiteX91" fmla="*/ 1094537 w 12192000"/>
              <a:gd name="connsiteY91" fmla="*/ 3229469 h 3482342"/>
              <a:gd name="connsiteX92" fmla="*/ 779276 w 12192000"/>
              <a:gd name="connsiteY92" fmla="*/ 3327290 h 3482342"/>
              <a:gd name="connsiteX93" fmla="*/ 600378 w 12192000"/>
              <a:gd name="connsiteY93" fmla="*/ 3335250 h 3482342"/>
              <a:gd name="connsiteX94" fmla="*/ 493457 w 12192000"/>
              <a:gd name="connsiteY94" fmla="*/ 3365044 h 3482342"/>
              <a:gd name="connsiteX95" fmla="*/ 349402 w 12192000"/>
              <a:gd name="connsiteY95" fmla="*/ 3380897 h 3482342"/>
              <a:gd name="connsiteX96" fmla="*/ 192183 w 12192000"/>
              <a:gd name="connsiteY96" fmla="*/ 3460075 h 3482342"/>
              <a:gd name="connsiteX97" fmla="*/ 46713 w 12192000"/>
              <a:gd name="connsiteY97" fmla="*/ 3462986 h 3482342"/>
              <a:gd name="connsiteX98" fmla="*/ 2765 w 12192000"/>
              <a:gd name="connsiteY98" fmla="*/ 3480770 h 3482342"/>
              <a:gd name="connsiteX99" fmla="*/ 0 w 12192000"/>
              <a:gd name="connsiteY99" fmla="*/ 3482342 h 3482342"/>
              <a:gd name="connsiteX100" fmla="*/ 0 w 12192000"/>
              <a:gd name="connsiteY10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33796 w 12192000"/>
              <a:gd name="connsiteY80" fmla="*/ 2268260 h 3482342"/>
              <a:gd name="connsiteX81" fmla="*/ 5173523 w 12192000"/>
              <a:gd name="connsiteY81" fmla="*/ 2309057 h 3482342"/>
              <a:gd name="connsiteX82" fmla="*/ 5123830 w 12192000"/>
              <a:gd name="connsiteY82" fmla="*/ 2307070 h 3482342"/>
              <a:gd name="connsiteX83" fmla="*/ 5065426 w 12192000"/>
              <a:gd name="connsiteY83" fmla="*/ 2324076 h 3482342"/>
              <a:gd name="connsiteX84" fmla="*/ 4975908 w 12192000"/>
              <a:gd name="connsiteY84" fmla="*/ 2364128 h 3482342"/>
              <a:gd name="connsiteX85" fmla="*/ 4913723 w 12192000"/>
              <a:gd name="connsiteY85" fmla="*/ 2385265 h 3482342"/>
              <a:gd name="connsiteX86" fmla="*/ 4746485 w 12192000"/>
              <a:gd name="connsiteY86" fmla="*/ 2451769 h 3482342"/>
              <a:gd name="connsiteX87" fmla="*/ 4681588 w 12192000"/>
              <a:gd name="connsiteY87" fmla="*/ 2467494 h 3482342"/>
              <a:gd name="connsiteX88" fmla="*/ 1783655 w 12192000"/>
              <a:gd name="connsiteY88" fmla="*/ 3163860 h 3482342"/>
              <a:gd name="connsiteX89" fmla="*/ 1325955 w 12192000"/>
              <a:gd name="connsiteY89" fmla="*/ 3176692 h 3482342"/>
              <a:gd name="connsiteX90" fmla="*/ 1190384 w 12192000"/>
              <a:gd name="connsiteY90" fmla="*/ 3203504 h 3482342"/>
              <a:gd name="connsiteX91" fmla="*/ 1094537 w 12192000"/>
              <a:gd name="connsiteY91" fmla="*/ 3229469 h 3482342"/>
              <a:gd name="connsiteX92" fmla="*/ 779276 w 12192000"/>
              <a:gd name="connsiteY92" fmla="*/ 3327290 h 3482342"/>
              <a:gd name="connsiteX93" fmla="*/ 600378 w 12192000"/>
              <a:gd name="connsiteY93" fmla="*/ 3335250 h 3482342"/>
              <a:gd name="connsiteX94" fmla="*/ 493457 w 12192000"/>
              <a:gd name="connsiteY94" fmla="*/ 3365044 h 3482342"/>
              <a:gd name="connsiteX95" fmla="*/ 349402 w 12192000"/>
              <a:gd name="connsiteY95" fmla="*/ 3380897 h 3482342"/>
              <a:gd name="connsiteX96" fmla="*/ 192183 w 12192000"/>
              <a:gd name="connsiteY96" fmla="*/ 3460075 h 3482342"/>
              <a:gd name="connsiteX97" fmla="*/ 46713 w 12192000"/>
              <a:gd name="connsiteY97" fmla="*/ 3462986 h 3482342"/>
              <a:gd name="connsiteX98" fmla="*/ 2765 w 12192000"/>
              <a:gd name="connsiteY98" fmla="*/ 3480770 h 3482342"/>
              <a:gd name="connsiteX99" fmla="*/ 0 w 12192000"/>
              <a:gd name="connsiteY99" fmla="*/ 3482342 h 3482342"/>
              <a:gd name="connsiteX100" fmla="*/ 0 w 12192000"/>
              <a:gd name="connsiteY10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55152 w 12192000"/>
              <a:gd name="connsiteY80" fmla="*/ 2247164 h 3482342"/>
              <a:gd name="connsiteX81" fmla="*/ 5233796 w 12192000"/>
              <a:gd name="connsiteY81" fmla="*/ 2268260 h 3482342"/>
              <a:gd name="connsiteX82" fmla="*/ 5173523 w 12192000"/>
              <a:gd name="connsiteY82" fmla="*/ 2309057 h 3482342"/>
              <a:gd name="connsiteX83" fmla="*/ 5123830 w 12192000"/>
              <a:gd name="connsiteY83" fmla="*/ 2307070 h 3482342"/>
              <a:gd name="connsiteX84" fmla="*/ 5065426 w 12192000"/>
              <a:gd name="connsiteY84" fmla="*/ 2324076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55152 w 12192000"/>
              <a:gd name="connsiteY80" fmla="*/ 2247164 h 3482342"/>
              <a:gd name="connsiteX81" fmla="*/ 5233796 w 12192000"/>
              <a:gd name="connsiteY81" fmla="*/ 2268260 h 3482342"/>
              <a:gd name="connsiteX82" fmla="*/ 5212786 w 12192000"/>
              <a:gd name="connsiteY82" fmla="*/ 2296592 h 3482342"/>
              <a:gd name="connsiteX83" fmla="*/ 5173523 w 12192000"/>
              <a:gd name="connsiteY83" fmla="*/ 2309057 h 3482342"/>
              <a:gd name="connsiteX84" fmla="*/ 5123830 w 12192000"/>
              <a:gd name="connsiteY84" fmla="*/ 2307070 h 3482342"/>
              <a:gd name="connsiteX85" fmla="*/ 5065426 w 12192000"/>
              <a:gd name="connsiteY85" fmla="*/ 2324076 h 3482342"/>
              <a:gd name="connsiteX86" fmla="*/ 4975908 w 12192000"/>
              <a:gd name="connsiteY86" fmla="*/ 2364128 h 3482342"/>
              <a:gd name="connsiteX87" fmla="*/ 4913723 w 12192000"/>
              <a:gd name="connsiteY87" fmla="*/ 2385265 h 3482342"/>
              <a:gd name="connsiteX88" fmla="*/ 4746485 w 12192000"/>
              <a:gd name="connsiteY88" fmla="*/ 2451769 h 3482342"/>
              <a:gd name="connsiteX89" fmla="*/ 4681588 w 12192000"/>
              <a:gd name="connsiteY89" fmla="*/ 2467494 h 3482342"/>
              <a:gd name="connsiteX90" fmla="*/ 1783655 w 12192000"/>
              <a:gd name="connsiteY90" fmla="*/ 3163860 h 3482342"/>
              <a:gd name="connsiteX91" fmla="*/ 1325955 w 12192000"/>
              <a:gd name="connsiteY91" fmla="*/ 3176692 h 3482342"/>
              <a:gd name="connsiteX92" fmla="*/ 1190384 w 12192000"/>
              <a:gd name="connsiteY92" fmla="*/ 3203504 h 3482342"/>
              <a:gd name="connsiteX93" fmla="*/ 1094537 w 12192000"/>
              <a:gd name="connsiteY93" fmla="*/ 3229469 h 3482342"/>
              <a:gd name="connsiteX94" fmla="*/ 779276 w 12192000"/>
              <a:gd name="connsiteY94" fmla="*/ 3327290 h 3482342"/>
              <a:gd name="connsiteX95" fmla="*/ 600378 w 12192000"/>
              <a:gd name="connsiteY95" fmla="*/ 3335250 h 3482342"/>
              <a:gd name="connsiteX96" fmla="*/ 493457 w 12192000"/>
              <a:gd name="connsiteY96" fmla="*/ 3365044 h 3482342"/>
              <a:gd name="connsiteX97" fmla="*/ 349402 w 12192000"/>
              <a:gd name="connsiteY97" fmla="*/ 3380897 h 3482342"/>
              <a:gd name="connsiteX98" fmla="*/ 192183 w 12192000"/>
              <a:gd name="connsiteY98" fmla="*/ 3460075 h 3482342"/>
              <a:gd name="connsiteX99" fmla="*/ 46713 w 12192000"/>
              <a:gd name="connsiteY99" fmla="*/ 3462986 h 3482342"/>
              <a:gd name="connsiteX100" fmla="*/ 2765 w 12192000"/>
              <a:gd name="connsiteY100" fmla="*/ 3480770 h 3482342"/>
              <a:gd name="connsiteX101" fmla="*/ 0 w 12192000"/>
              <a:gd name="connsiteY101" fmla="*/ 3482342 h 3482342"/>
              <a:gd name="connsiteX102" fmla="*/ 0 w 12192000"/>
              <a:gd name="connsiteY10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52860 w 12192000"/>
              <a:gd name="connsiteY76" fmla="*/ 2180085 h 3482342"/>
              <a:gd name="connsiteX77" fmla="*/ 5414282 w 12192000"/>
              <a:gd name="connsiteY77" fmla="*/ 2183070 h 3482342"/>
              <a:gd name="connsiteX78" fmla="*/ 5368369 w 12192000"/>
              <a:gd name="connsiteY78" fmla="*/ 2204272 h 3482342"/>
              <a:gd name="connsiteX79" fmla="*/ 5336354 w 12192000"/>
              <a:gd name="connsiteY79" fmla="*/ 2218920 h 3482342"/>
              <a:gd name="connsiteX80" fmla="*/ 5291263 w 12192000"/>
              <a:gd name="connsiteY80" fmla="*/ 2239182 h 3482342"/>
              <a:gd name="connsiteX81" fmla="*/ 5255152 w 12192000"/>
              <a:gd name="connsiteY81" fmla="*/ 2247164 h 3482342"/>
              <a:gd name="connsiteX82" fmla="*/ 5233796 w 12192000"/>
              <a:gd name="connsiteY82" fmla="*/ 2268260 h 3482342"/>
              <a:gd name="connsiteX83" fmla="*/ 5212786 w 12192000"/>
              <a:gd name="connsiteY83" fmla="*/ 2296592 h 3482342"/>
              <a:gd name="connsiteX84" fmla="*/ 5173523 w 12192000"/>
              <a:gd name="connsiteY84" fmla="*/ 2309057 h 3482342"/>
              <a:gd name="connsiteX85" fmla="*/ 5123830 w 12192000"/>
              <a:gd name="connsiteY85" fmla="*/ 2307070 h 3482342"/>
              <a:gd name="connsiteX86" fmla="*/ 5065426 w 12192000"/>
              <a:gd name="connsiteY86" fmla="*/ 2324076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947131 w 12192000"/>
              <a:gd name="connsiteY73" fmla="*/ 2148310 h 3482342"/>
              <a:gd name="connsiteX74" fmla="*/ 5894610 w 12192000"/>
              <a:gd name="connsiteY74" fmla="*/ 2130684 h 3482342"/>
              <a:gd name="connsiteX75" fmla="*/ 5817682 w 12192000"/>
              <a:gd name="connsiteY75" fmla="*/ 2157358 h 3482342"/>
              <a:gd name="connsiteX76" fmla="*/ 5591469 w 12192000"/>
              <a:gd name="connsiteY76" fmla="*/ 2178389 h 3482342"/>
              <a:gd name="connsiteX77" fmla="*/ 5452860 w 12192000"/>
              <a:gd name="connsiteY77" fmla="*/ 2180085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336354 w 12192000"/>
              <a:gd name="connsiteY80" fmla="*/ 2218920 h 3482342"/>
              <a:gd name="connsiteX81" fmla="*/ 5291263 w 12192000"/>
              <a:gd name="connsiteY81" fmla="*/ 2239182 h 3482342"/>
              <a:gd name="connsiteX82" fmla="*/ 5255152 w 12192000"/>
              <a:gd name="connsiteY82" fmla="*/ 2247164 h 3482342"/>
              <a:gd name="connsiteX83" fmla="*/ 5233796 w 12192000"/>
              <a:gd name="connsiteY83" fmla="*/ 2268260 h 3482342"/>
              <a:gd name="connsiteX84" fmla="*/ 5212786 w 12192000"/>
              <a:gd name="connsiteY84" fmla="*/ 2296592 h 3482342"/>
              <a:gd name="connsiteX85" fmla="*/ 5173523 w 12192000"/>
              <a:gd name="connsiteY85" fmla="*/ 2309057 h 3482342"/>
              <a:gd name="connsiteX86" fmla="*/ 5123830 w 12192000"/>
              <a:gd name="connsiteY86" fmla="*/ 2307070 h 3482342"/>
              <a:gd name="connsiteX87" fmla="*/ 5065426 w 12192000"/>
              <a:gd name="connsiteY87" fmla="*/ 2324076 h 3482342"/>
              <a:gd name="connsiteX88" fmla="*/ 4975908 w 12192000"/>
              <a:gd name="connsiteY88" fmla="*/ 2364128 h 3482342"/>
              <a:gd name="connsiteX89" fmla="*/ 4913723 w 12192000"/>
              <a:gd name="connsiteY89" fmla="*/ 2385265 h 3482342"/>
              <a:gd name="connsiteX90" fmla="*/ 4746485 w 12192000"/>
              <a:gd name="connsiteY90" fmla="*/ 2451769 h 3482342"/>
              <a:gd name="connsiteX91" fmla="*/ 4681588 w 12192000"/>
              <a:gd name="connsiteY91" fmla="*/ 2467494 h 3482342"/>
              <a:gd name="connsiteX92" fmla="*/ 1783655 w 12192000"/>
              <a:gd name="connsiteY92" fmla="*/ 3163860 h 3482342"/>
              <a:gd name="connsiteX93" fmla="*/ 1325955 w 12192000"/>
              <a:gd name="connsiteY93" fmla="*/ 3176692 h 3482342"/>
              <a:gd name="connsiteX94" fmla="*/ 1190384 w 12192000"/>
              <a:gd name="connsiteY94" fmla="*/ 3203504 h 3482342"/>
              <a:gd name="connsiteX95" fmla="*/ 1094537 w 12192000"/>
              <a:gd name="connsiteY95" fmla="*/ 3229469 h 3482342"/>
              <a:gd name="connsiteX96" fmla="*/ 779276 w 12192000"/>
              <a:gd name="connsiteY96" fmla="*/ 3327290 h 3482342"/>
              <a:gd name="connsiteX97" fmla="*/ 600378 w 12192000"/>
              <a:gd name="connsiteY97" fmla="*/ 3335250 h 3482342"/>
              <a:gd name="connsiteX98" fmla="*/ 493457 w 12192000"/>
              <a:gd name="connsiteY98" fmla="*/ 3365044 h 3482342"/>
              <a:gd name="connsiteX99" fmla="*/ 349402 w 12192000"/>
              <a:gd name="connsiteY99" fmla="*/ 3380897 h 3482342"/>
              <a:gd name="connsiteX100" fmla="*/ 192183 w 12192000"/>
              <a:gd name="connsiteY100" fmla="*/ 3460075 h 3482342"/>
              <a:gd name="connsiteX101" fmla="*/ 46713 w 12192000"/>
              <a:gd name="connsiteY101" fmla="*/ 3462986 h 3482342"/>
              <a:gd name="connsiteX102" fmla="*/ 2765 w 12192000"/>
              <a:gd name="connsiteY102" fmla="*/ 3480770 h 3482342"/>
              <a:gd name="connsiteX103" fmla="*/ 0 w 12192000"/>
              <a:gd name="connsiteY103" fmla="*/ 3482342 h 3482342"/>
              <a:gd name="connsiteX104" fmla="*/ 0 w 12192000"/>
              <a:gd name="connsiteY10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52860 w 12192000"/>
              <a:gd name="connsiteY78" fmla="*/ 2180085 h 3482342"/>
              <a:gd name="connsiteX79" fmla="*/ 5414282 w 12192000"/>
              <a:gd name="connsiteY79" fmla="*/ 2183070 h 3482342"/>
              <a:gd name="connsiteX80" fmla="*/ 5368369 w 12192000"/>
              <a:gd name="connsiteY80" fmla="*/ 2204272 h 3482342"/>
              <a:gd name="connsiteX81" fmla="*/ 5336354 w 12192000"/>
              <a:gd name="connsiteY81" fmla="*/ 2218920 h 3482342"/>
              <a:gd name="connsiteX82" fmla="*/ 5291263 w 12192000"/>
              <a:gd name="connsiteY82" fmla="*/ 2239182 h 3482342"/>
              <a:gd name="connsiteX83" fmla="*/ 5255152 w 12192000"/>
              <a:gd name="connsiteY83" fmla="*/ 2247164 h 3482342"/>
              <a:gd name="connsiteX84" fmla="*/ 5233796 w 12192000"/>
              <a:gd name="connsiteY84" fmla="*/ 2268260 h 3482342"/>
              <a:gd name="connsiteX85" fmla="*/ 5212786 w 12192000"/>
              <a:gd name="connsiteY85" fmla="*/ 2296592 h 3482342"/>
              <a:gd name="connsiteX86" fmla="*/ 5173523 w 12192000"/>
              <a:gd name="connsiteY86" fmla="*/ 2309057 h 3482342"/>
              <a:gd name="connsiteX87" fmla="*/ 5123830 w 12192000"/>
              <a:gd name="connsiteY87" fmla="*/ 2307070 h 3482342"/>
              <a:gd name="connsiteX88" fmla="*/ 5065426 w 12192000"/>
              <a:gd name="connsiteY88" fmla="*/ 2324076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4610 w 12192000"/>
              <a:gd name="connsiteY75" fmla="*/ 2130684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52860 w 12192000"/>
              <a:gd name="connsiteY79" fmla="*/ 2180085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336354 w 12192000"/>
              <a:gd name="connsiteY82" fmla="*/ 2218920 h 3482342"/>
              <a:gd name="connsiteX83" fmla="*/ 5291263 w 12192000"/>
              <a:gd name="connsiteY83" fmla="*/ 2239182 h 3482342"/>
              <a:gd name="connsiteX84" fmla="*/ 5255152 w 12192000"/>
              <a:gd name="connsiteY84" fmla="*/ 2247164 h 3482342"/>
              <a:gd name="connsiteX85" fmla="*/ 5233796 w 12192000"/>
              <a:gd name="connsiteY85" fmla="*/ 2268260 h 3482342"/>
              <a:gd name="connsiteX86" fmla="*/ 5212786 w 12192000"/>
              <a:gd name="connsiteY86" fmla="*/ 2296592 h 3482342"/>
              <a:gd name="connsiteX87" fmla="*/ 5173523 w 12192000"/>
              <a:gd name="connsiteY87" fmla="*/ 2309057 h 3482342"/>
              <a:gd name="connsiteX88" fmla="*/ 5123830 w 12192000"/>
              <a:gd name="connsiteY88" fmla="*/ 2307070 h 3482342"/>
              <a:gd name="connsiteX89" fmla="*/ 5065426 w 12192000"/>
              <a:gd name="connsiteY89" fmla="*/ 2324076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8141 w 12192000"/>
              <a:gd name="connsiteY75" fmla="*/ 2144806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52860 w 12192000"/>
              <a:gd name="connsiteY79" fmla="*/ 2180085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336354 w 12192000"/>
              <a:gd name="connsiteY82" fmla="*/ 2218920 h 3482342"/>
              <a:gd name="connsiteX83" fmla="*/ 5291263 w 12192000"/>
              <a:gd name="connsiteY83" fmla="*/ 2239182 h 3482342"/>
              <a:gd name="connsiteX84" fmla="*/ 5255152 w 12192000"/>
              <a:gd name="connsiteY84" fmla="*/ 2247164 h 3482342"/>
              <a:gd name="connsiteX85" fmla="*/ 5233796 w 12192000"/>
              <a:gd name="connsiteY85" fmla="*/ 2268260 h 3482342"/>
              <a:gd name="connsiteX86" fmla="*/ 5212786 w 12192000"/>
              <a:gd name="connsiteY86" fmla="*/ 2296592 h 3482342"/>
              <a:gd name="connsiteX87" fmla="*/ 5173523 w 12192000"/>
              <a:gd name="connsiteY87" fmla="*/ 2309057 h 3482342"/>
              <a:gd name="connsiteX88" fmla="*/ 5123830 w 12192000"/>
              <a:gd name="connsiteY88" fmla="*/ 2307070 h 3482342"/>
              <a:gd name="connsiteX89" fmla="*/ 5065426 w 12192000"/>
              <a:gd name="connsiteY89" fmla="*/ 2324076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8141 w 12192000"/>
              <a:gd name="connsiteY75" fmla="*/ 2144806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735300 w 12192000"/>
              <a:gd name="connsiteY78" fmla="*/ 2158902 h 3482342"/>
              <a:gd name="connsiteX79" fmla="*/ 5591469 w 12192000"/>
              <a:gd name="connsiteY79" fmla="*/ 2178389 h 3482342"/>
              <a:gd name="connsiteX80" fmla="*/ 5452860 w 12192000"/>
              <a:gd name="connsiteY80" fmla="*/ 2180085 h 3482342"/>
              <a:gd name="connsiteX81" fmla="*/ 5414282 w 12192000"/>
              <a:gd name="connsiteY81" fmla="*/ 2183070 h 3482342"/>
              <a:gd name="connsiteX82" fmla="*/ 5368369 w 12192000"/>
              <a:gd name="connsiteY82" fmla="*/ 2204272 h 3482342"/>
              <a:gd name="connsiteX83" fmla="*/ 5336354 w 12192000"/>
              <a:gd name="connsiteY83" fmla="*/ 2218920 h 3482342"/>
              <a:gd name="connsiteX84" fmla="*/ 5291263 w 12192000"/>
              <a:gd name="connsiteY84" fmla="*/ 2239182 h 3482342"/>
              <a:gd name="connsiteX85" fmla="*/ 5255152 w 12192000"/>
              <a:gd name="connsiteY85" fmla="*/ 2247164 h 3482342"/>
              <a:gd name="connsiteX86" fmla="*/ 5233796 w 12192000"/>
              <a:gd name="connsiteY86" fmla="*/ 2268260 h 3482342"/>
              <a:gd name="connsiteX87" fmla="*/ 5212786 w 12192000"/>
              <a:gd name="connsiteY87" fmla="*/ 2296592 h 3482342"/>
              <a:gd name="connsiteX88" fmla="*/ 5173523 w 12192000"/>
              <a:gd name="connsiteY88" fmla="*/ 2309057 h 3482342"/>
              <a:gd name="connsiteX89" fmla="*/ 5123830 w 12192000"/>
              <a:gd name="connsiteY89" fmla="*/ 2307070 h 3482342"/>
              <a:gd name="connsiteX90" fmla="*/ 5065426 w 12192000"/>
              <a:gd name="connsiteY90" fmla="*/ 2324076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333446 w 12192000"/>
              <a:gd name="connsiteY69" fmla="*/ 1997163 h 3482342"/>
              <a:gd name="connsiteX70" fmla="*/ 6294933 w 12192000"/>
              <a:gd name="connsiteY70" fmla="*/ 2019412 h 3482342"/>
              <a:gd name="connsiteX71" fmla="*/ 6238719 w 12192000"/>
              <a:gd name="connsiteY71" fmla="*/ 2042547 h 3482342"/>
              <a:gd name="connsiteX72" fmla="*/ 6142310 w 12192000"/>
              <a:gd name="connsiteY72" fmla="*/ 2092510 h 3482342"/>
              <a:gd name="connsiteX73" fmla="*/ 6056576 w 12192000"/>
              <a:gd name="connsiteY73" fmla="*/ 2134188 h 3482342"/>
              <a:gd name="connsiteX74" fmla="*/ 6007916 w 12192000"/>
              <a:gd name="connsiteY74" fmla="*/ 2143752 h 3482342"/>
              <a:gd name="connsiteX75" fmla="*/ 5947131 w 12192000"/>
              <a:gd name="connsiteY75" fmla="*/ 2148310 h 3482342"/>
              <a:gd name="connsiteX76" fmla="*/ 5898141 w 12192000"/>
              <a:gd name="connsiteY76" fmla="*/ 2144806 h 3482342"/>
              <a:gd name="connsiteX77" fmla="*/ 5855337 w 12192000"/>
              <a:gd name="connsiteY77" fmla="*/ 2137719 h 3482342"/>
              <a:gd name="connsiteX78" fmla="*/ 5817682 w 12192000"/>
              <a:gd name="connsiteY78" fmla="*/ 2157358 h 3482342"/>
              <a:gd name="connsiteX79" fmla="*/ 5735300 w 12192000"/>
              <a:gd name="connsiteY79" fmla="*/ 2158902 h 3482342"/>
              <a:gd name="connsiteX80" fmla="*/ 5591469 w 12192000"/>
              <a:gd name="connsiteY80" fmla="*/ 2178389 h 3482342"/>
              <a:gd name="connsiteX81" fmla="*/ 5452860 w 12192000"/>
              <a:gd name="connsiteY81" fmla="*/ 2180085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336354 w 12192000"/>
              <a:gd name="connsiteY84" fmla="*/ 2218920 h 3482342"/>
              <a:gd name="connsiteX85" fmla="*/ 5291263 w 12192000"/>
              <a:gd name="connsiteY85" fmla="*/ 2239182 h 3482342"/>
              <a:gd name="connsiteX86" fmla="*/ 5255152 w 12192000"/>
              <a:gd name="connsiteY86" fmla="*/ 2247164 h 3482342"/>
              <a:gd name="connsiteX87" fmla="*/ 5233796 w 12192000"/>
              <a:gd name="connsiteY87" fmla="*/ 2268260 h 3482342"/>
              <a:gd name="connsiteX88" fmla="*/ 5212786 w 12192000"/>
              <a:gd name="connsiteY88" fmla="*/ 2296592 h 3482342"/>
              <a:gd name="connsiteX89" fmla="*/ 5173523 w 12192000"/>
              <a:gd name="connsiteY89" fmla="*/ 2309057 h 3482342"/>
              <a:gd name="connsiteX90" fmla="*/ 5123830 w 12192000"/>
              <a:gd name="connsiteY90" fmla="*/ 2307070 h 3482342"/>
              <a:gd name="connsiteX91" fmla="*/ 5065426 w 12192000"/>
              <a:gd name="connsiteY91" fmla="*/ 2324076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56576 w 12192000"/>
              <a:gd name="connsiteY74" fmla="*/ 2134188 h 3482342"/>
              <a:gd name="connsiteX75" fmla="*/ 6007916 w 12192000"/>
              <a:gd name="connsiteY75" fmla="*/ 2143752 h 3482342"/>
              <a:gd name="connsiteX76" fmla="*/ 5947131 w 12192000"/>
              <a:gd name="connsiteY76" fmla="*/ 2148310 h 3482342"/>
              <a:gd name="connsiteX77" fmla="*/ 5898141 w 12192000"/>
              <a:gd name="connsiteY77" fmla="*/ 2144806 h 3482342"/>
              <a:gd name="connsiteX78" fmla="*/ 5855337 w 12192000"/>
              <a:gd name="connsiteY78" fmla="*/ 2137719 h 3482342"/>
              <a:gd name="connsiteX79" fmla="*/ 5817682 w 12192000"/>
              <a:gd name="connsiteY79" fmla="*/ 2157358 h 3482342"/>
              <a:gd name="connsiteX80" fmla="*/ 5735300 w 12192000"/>
              <a:gd name="connsiteY80" fmla="*/ 2158902 h 3482342"/>
              <a:gd name="connsiteX81" fmla="*/ 5591469 w 12192000"/>
              <a:gd name="connsiteY81" fmla="*/ 2178389 h 3482342"/>
              <a:gd name="connsiteX82" fmla="*/ 5452860 w 12192000"/>
              <a:gd name="connsiteY82" fmla="*/ 2180085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336354 w 12192000"/>
              <a:gd name="connsiteY85" fmla="*/ 2218920 h 3482342"/>
              <a:gd name="connsiteX86" fmla="*/ 5291263 w 12192000"/>
              <a:gd name="connsiteY86" fmla="*/ 2239182 h 3482342"/>
              <a:gd name="connsiteX87" fmla="*/ 5255152 w 12192000"/>
              <a:gd name="connsiteY87" fmla="*/ 2247164 h 3482342"/>
              <a:gd name="connsiteX88" fmla="*/ 5233796 w 12192000"/>
              <a:gd name="connsiteY88" fmla="*/ 2268260 h 3482342"/>
              <a:gd name="connsiteX89" fmla="*/ 5212786 w 12192000"/>
              <a:gd name="connsiteY89" fmla="*/ 2296592 h 3482342"/>
              <a:gd name="connsiteX90" fmla="*/ 5173523 w 12192000"/>
              <a:gd name="connsiteY90" fmla="*/ 2309057 h 3482342"/>
              <a:gd name="connsiteX91" fmla="*/ 5123830 w 12192000"/>
              <a:gd name="connsiteY91" fmla="*/ 2307070 h 3482342"/>
              <a:gd name="connsiteX92" fmla="*/ 5065426 w 12192000"/>
              <a:gd name="connsiteY92" fmla="*/ 2324076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38780 w 12192000"/>
              <a:gd name="connsiteY73" fmla="*/ 2081918 h 3482342"/>
              <a:gd name="connsiteX74" fmla="*/ 6056576 w 12192000"/>
              <a:gd name="connsiteY74" fmla="*/ 2134188 h 3482342"/>
              <a:gd name="connsiteX75" fmla="*/ 6007916 w 12192000"/>
              <a:gd name="connsiteY75" fmla="*/ 2143752 h 3482342"/>
              <a:gd name="connsiteX76" fmla="*/ 5947131 w 12192000"/>
              <a:gd name="connsiteY76" fmla="*/ 2148310 h 3482342"/>
              <a:gd name="connsiteX77" fmla="*/ 5898141 w 12192000"/>
              <a:gd name="connsiteY77" fmla="*/ 2144806 h 3482342"/>
              <a:gd name="connsiteX78" fmla="*/ 5855337 w 12192000"/>
              <a:gd name="connsiteY78" fmla="*/ 2137719 h 3482342"/>
              <a:gd name="connsiteX79" fmla="*/ 5817682 w 12192000"/>
              <a:gd name="connsiteY79" fmla="*/ 2157358 h 3482342"/>
              <a:gd name="connsiteX80" fmla="*/ 5735300 w 12192000"/>
              <a:gd name="connsiteY80" fmla="*/ 2158902 h 3482342"/>
              <a:gd name="connsiteX81" fmla="*/ 5591469 w 12192000"/>
              <a:gd name="connsiteY81" fmla="*/ 2178389 h 3482342"/>
              <a:gd name="connsiteX82" fmla="*/ 5452860 w 12192000"/>
              <a:gd name="connsiteY82" fmla="*/ 2180085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336354 w 12192000"/>
              <a:gd name="connsiteY85" fmla="*/ 2218920 h 3482342"/>
              <a:gd name="connsiteX86" fmla="*/ 5291263 w 12192000"/>
              <a:gd name="connsiteY86" fmla="*/ 2239182 h 3482342"/>
              <a:gd name="connsiteX87" fmla="*/ 5255152 w 12192000"/>
              <a:gd name="connsiteY87" fmla="*/ 2247164 h 3482342"/>
              <a:gd name="connsiteX88" fmla="*/ 5233796 w 12192000"/>
              <a:gd name="connsiteY88" fmla="*/ 2268260 h 3482342"/>
              <a:gd name="connsiteX89" fmla="*/ 5212786 w 12192000"/>
              <a:gd name="connsiteY89" fmla="*/ 2296592 h 3482342"/>
              <a:gd name="connsiteX90" fmla="*/ 5173523 w 12192000"/>
              <a:gd name="connsiteY90" fmla="*/ 2309057 h 3482342"/>
              <a:gd name="connsiteX91" fmla="*/ 5123830 w 12192000"/>
              <a:gd name="connsiteY91" fmla="*/ 2307070 h 3482342"/>
              <a:gd name="connsiteX92" fmla="*/ 5065426 w 12192000"/>
              <a:gd name="connsiteY92" fmla="*/ 2324076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056576 w 12192000"/>
              <a:gd name="connsiteY75" fmla="*/ 2134188 h 3482342"/>
              <a:gd name="connsiteX76" fmla="*/ 6007916 w 12192000"/>
              <a:gd name="connsiteY76" fmla="*/ 2143752 h 3482342"/>
              <a:gd name="connsiteX77" fmla="*/ 5947131 w 12192000"/>
              <a:gd name="connsiteY77" fmla="*/ 2148310 h 3482342"/>
              <a:gd name="connsiteX78" fmla="*/ 5898141 w 12192000"/>
              <a:gd name="connsiteY78" fmla="*/ 2144806 h 3482342"/>
              <a:gd name="connsiteX79" fmla="*/ 5855337 w 12192000"/>
              <a:gd name="connsiteY79" fmla="*/ 2137719 h 3482342"/>
              <a:gd name="connsiteX80" fmla="*/ 5817682 w 12192000"/>
              <a:gd name="connsiteY80" fmla="*/ 2157358 h 3482342"/>
              <a:gd name="connsiteX81" fmla="*/ 5735300 w 12192000"/>
              <a:gd name="connsiteY81" fmla="*/ 2158902 h 3482342"/>
              <a:gd name="connsiteX82" fmla="*/ 5591469 w 12192000"/>
              <a:gd name="connsiteY82" fmla="*/ 2178389 h 3482342"/>
              <a:gd name="connsiteX83" fmla="*/ 5452860 w 12192000"/>
              <a:gd name="connsiteY83" fmla="*/ 2180085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336354 w 12192000"/>
              <a:gd name="connsiteY86" fmla="*/ 2218920 h 3482342"/>
              <a:gd name="connsiteX87" fmla="*/ 5291263 w 12192000"/>
              <a:gd name="connsiteY87" fmla="*/ 2239182 h 3482342"/>
              <a:gd name="connsiteX88" fmla="*/ 5255152 w 12192000"/>
              <a:gd name="connsiteY88" fmla="*/ 2247164 h 3482342"/>
              <a:gd name="connsiteX89" fmla="*/ 5233796 w 12192000"/>
              <a:gd name="connsiteY89" fmla="*/ 2268260 h 3482342"/>
              <a:gd name="connsiteX90" fmla="*/ 5212786 w 12192000"/>
              <a:gd name="connsiteY90" fmla="*/ 2296592 h 3482342"/>
              <a:gd name="connsiteX91" fmla="*/ 5173523 w 12192000"/>
              <a:gd name="connsiteY91" fmla="*/ 2309057 h 3482342"/>
              <a:gd name="connsiteX92" fmla="*/ 5123830 w 12192000"/>
              <a:gd name="connsiteY92" fmla="*/ 2307070 h 3482342"/>
              <a:gd name="connsiteX93" fmla="*/ 5065426 w 12192000"/>
              <a:gd name="connsiteY93" fmla="*/ 2324076 h 3482342"/>
              <a:gd name="connsiteX94" fmla="*/ 4975908 w 12192000"/>
              <a:gd name="connsiteY94" fmla="*/ 2364128 h 3482342"/>
              <a:gd name="connsiteX95" fmla="*/ 4913723 w 12192000"/>
              <a:gd name="connsiteY95" fmla="*/ 2385265 h 3482342"/>
              <a:gd name="connsiteX96" fmla="*/ 4746485 w 12192000"/>
              <a:gd name="connsiteY96" fmla="*/ 2451769 h 3482342"/>
              <a:gd name="connsiteX97" fmla="*/ 4681588 w 12192000"/>
              <a:gd name="connsiteY97" fmla="*/ 2467494 h 3482342"/>
              <a:gd name="connsiteX98" fmla="*/ 1783655 w 12192000"/>
              <a:gd name="connsiteY98" fmla="*/ 3163860 h 3482342"/>
              <a:gd name="connsiteX99" fmla="*/ 1325955 w 12192000"/>
              <a:gd name="connsiteY99" fmla="*/ 3176692 h 3482342"/>
              <a:gd name="connsiteX100" fmla="*/ 1190384 w 12192000"/>
              <a:gd name="connsiteY100" fmla="*/ 3203504 h 3482342"/>
              <a:gd name="connsiteX101" fmla="*/ 1094537 w 12192000"/>
              <a:gd name="connsiteY101" fmla="*/ 3229469 h 3482342"/>
              <a:gd name="connsiteX102" fmla="*/ 779276 w 12192000"/>
              <a:gd name="connsiteY102" fmla="*/ 3327290 h 3482342"/>
              <a:gd name="connsiteX103" fmla="*/ 600378 w 12192000"/>
              <a:gd name="connsiteY103" fmla="*/ 3335250 h 3482342"/>
              <a:gd name="connsiteX104" fmla="*/ 493457 w 12192000"/>
              <a:gd name="connsiteY104" fmla="*/ 3365044 h 3482342"/>
              <a:gd name="connsiteX105" fmla="*/ 349402 w 12192000"/>
              <a:gd name="connsiteY105" fmla="*/ 3380897 h 3482342"/>
              <a:gd name="connsiteX106" fmla="*/ 192183 w 12192000"/>
              <a:gd name="connsiteY106" fmla="*/ 3460075 h 3482342"/>
              <a:gd name="connsiteX107" fmla="*/ 46713 w 12192000"/>
              <a:gd name="connsiteY107" fmla="*/ 3462986 h 3482342"/>
              <a:gd name="connsiteX108" fmla="*/ 2765 w 12192000"/>
              <a:gd name="connsiteY108" fmla="*/ 3480770 h 3482342"/>
              <a:gd name="connsiteX109" fmla="*/ 0 w 12192000"/>
              <a:gd name="connsiteY109" fmla="*/ 3482342 h 3482342"/>
              <a:gd name="connsiteX110" fmla="*/ 0 w 12192000"/>
              <a:gd name="connsiteY11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34188 h 3482342"/>
              <a:gd name="connsiteX77" fmla="*/ 6007916 w 12192000"/>
              <a:gd name="connsiteY77" fmla="*/ 2143752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6007916 w 12192000"/>
              <a:gd name="connsiteY77" fmla="*/ 2143752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505818 w 12192000"/>
              <a:gd name="connsiteY84" fmla="*/ 2194207 h 3482342"/>
              <a:gd name="connsiteX85" fmla="*/ 5452860 w 12192000"/>
              <a:gd name="connsiteY85" fmla="*/ 2180085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336354 w 12192000"/>
              <a:gd name="connsiteY88" fmla="*/ 2218920 h 3482342"/>
              <a:gd name="connsiteX89" fmla="*/ 5291263 w 12192000"/>
              <a:gd name="connsiteY89" fmla="*/ 2239182 h 3482342"/>
              <a:gd name="connsiteX90" fmla="*/ 5255152 w 12192000"/>
              <a:gd name="connsiteY90" fmla="*/ 2247164 h 3482342"/>
              <a:gd name="connsiteX91" fmla="*/ 5233796 w 12192000"/>
              <a:gd name="connsiteY91" fmla="*/ 2268260 h 3482342"/>
              <a:gd name="connsiteX92" fmla="*/ 5212786 w 12192000"/>
              <a:gd name="connsiteY92" fmla="*/ 2296592 h 3482342"/>
              <a:gd name="connsiteX93" fmla="*/ 5173523 w 12192000"/>
              <a:gd name="connsiteY93" fmla="*/ 2309057 h 3482342"/>
              <a:gd name="connsiteX94" fmla="*/ 5123830 w 12192000"/>
              <a:gd name="connsiteY94" fmla="*/ 2307070 h 3482342"/>
              <a:gd name="connsiteX95" fmla="*/ 5065426 w 12192000"/>
              <a:gd name="connsiteY95" fmla="*/ 2324076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505818 w 12192000"/>
              <a:gd name="connsiteY84" fmla="*/ 2194207 h 3482342"/>
              <a:gd name="connsiteX85" fmla="*/ 5452860 w 12192000"/>
              <a:gd name="connsiteY85" fmla="*/ 2180085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336354 w 12192000"/>
              <a:gd name="connsiteY88" fmla="*/ 2218920 h 3482342"/>
              <a:gd name="connsiteX89" fmla="*/ 5291263 w 12192000"/>
              <a:gd name="connsiteY89" fmla="*/ 2239182 h 3482342"/>
              <a:gd name="connsiteX90" fmla="*/ 5255152 w 12192000"/>
              <a:gd name="connsiteY90" fmla="*/ 2247164 h 3482342"/>
              <a:gd name="connsiteX91" fmla="*/ 5233796 w 12192000"/>
              <a:gd name="connsiteY91" fmla="*/ 2268260 h 3482342"/>
              <a:gd name="connsiteX92" fmla="*/ 5212786 w 12192000"/>
              <a:gd name="connsiteY92" fmla="*/ 2296592 h 3482342"/>
              <a:gd name="connsiteX93" fmla="*/ 5173523 w 12192000"/>
              <a:gd name="connsiteY93" fmla="*/ 2309057 h 3482342"/>
              <a:gd name="connsiteX94" fmla="*/ 5123830 w 12192000"/>
              <a:gd name="connsiteY94" fmla="*/ 2307070 h 3482342"/>
              <a:gd name="connsiteX95" fmla="*/ 5065426 w 12192000"/>
              <a:gd name="connsiteY95" fmla="*/ 2324076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50998 w 12192000"/>
              <a:gd name="connsiteY21" fmla="*/ 1269215 h 3482342"/>
              <a:gd name="connsiteX22" fmla="*/ 10815658 w 12192000"/>
              <a:gd name="connsiteY22" fmla="*/ 1287849 h 3482342"/>
              <a:gd name="connsiteX23" fmla="*/ 10679906 w 12192000"/>
              <a:gd name="connsiteY23" fmla="*/ 1324988 h 3482342"/>
              <a:gd name="connsiteX24" fmla="*/ 10636304 w 12192000"/>
              <a:gd name="connsiteY24" fmla="*/ 1317928 h 3482342"/>
              <a:gd name="connsiteX25" fmla="*/ 10573203 w 12192000"/>
              <a:gd name="connsiteY25" fmla="*/ 1351996 h 3482342"/>
              <a:gd name="connsiteX26" fmla="*/ 10513263 w 12192000"/>
              <a:gd name="connsiteY26" fmla="*/ 1350756 h 3482342"/>
              <a:gd name="connsiteX27" fmla="*/ 10464012 w 12192000"/>
              <a:gd name="connsiteY27" fmla="*/ 1391778 h 3482342"/>
              <a:gd name="connsiteX28" fmla="*/ 10405409 w 12192000"/>
              <a:gd name="connsiteY28" fmla="*/ 1422789 h 3482342"/>
              <a:gd name="connsiteX29" fmla="*/ 10370530 w 12192000"/>
              <a:gd name="connsiteY29" fmla="*/ 1441596 h 3482342"/>
              <a:gd name="connsiteX30" fmla="*/ 10264922 w 12192000"/>
              <a:gd name="connsiteY30" fmla="*/ 1472107 h 3482342"/>
              <a:gd name="connsiteX31" fmla="*/ 10058690 w 12192000"/>
              <a:gd name="connsiteY31" fmla="*/ 1474888 h 3482342"/>
              <a:gd name="connsiteX32" fmla="*/ 10004424 w 12192000"/>
              <a:gd name="connsiteY32" fmla="*/ 1489801 h 3482342"/>
              <a:gd name="connsiteX33" fmla="*/ 9999951 w 12192000"/>
              <a:gd name="connsiteY33" fmla="*/ 1499127 h 3482342"/>
              <a:gd name="connsiteX34" fmla="*/ 9845462 w 12192000"/>
              <a:gd name="connsiteY34" fmla="*/ 1548192 h 3482342"/>
              <a:gd name="connsiteX35" fmla="*/ 9736156 w 12192000"/>
              <a:gd name="connsiteY35" fmla="*/ 1581928 h 3482342"/>
              <a:gd name="connsiteX36" fmla="*/ 9693355 w 12192000"/>
              <a:gd name="connsiteY36" fmla="*/ 1602632 h 3482342"/>
              <a:gd name="connsiteX37" fmla="*/ 9664242 w 12192000"/>
              <a:gd name="connsiteY37" fmla="*/ 1622075 h 3482342"/>
              <a:gd name="connsiteX38" fmla="*/ 9579195 w 12192000"/>
              <a:gd name="connsiteY38" fmla="*/ 1648017 h 3482342"/>
              <a:gd name="connsiteX39" fmla="*/ 9433652 w 12192000"/>
              <a:gd name="connsiteY39" fmla="*/ 1681174 h 3482342"/>
              <a:gd name="connsiteX40" fmla="*/ 9403775 w 12192000"/>
              <a:gd name="connsiteY40" fmla="*/ 1690403 h 3482342"/>
              <a:gd name="connsiteX41" fmla="*/ 9382503 w 12192000"/>
              <a:gd name="connsiteY41" fmla="*/ 1706957 h 3482342"/>
              <a:gd name="connsiteX42" fmla="*/ 9381410 w 12192000"/>
              <a:gd name="connsiteY42" fmla="*/ 1718312 h 3482342"/>
              <a:gd name="connsiteX43" fmla="*/ 9365685 w 12192000"/>
              <a:gd name="connsiteY43" fmla="*/ 1724772 h 3482342"/>
              <a:gd name="connsiteX44" fmla="*/ 9278020 w 12192000"/>
              <a:gd name="connsiteY44" fmla="*/ 1741161 h 3482342"/>
              <a:gd name="connsiteX45" fmla="*/ 9217145 w 12192000"/>
              <a:gd name="connsiteY45" fmla="*/ 1771195 h 3482342"/>
              <a:gd name="connsiteX46" fmla="*/ 8955875 w 12192000"/>
              <a:gd name="connsiteY46" fmla="*/ 1796806 h 3482342"/>
              <a:gd name="connsiteX47" fmla="*/ 8648415 w 12192000"/>
              <a:gd name="connsiteY47" fmla="*/ 1878623 h 3482342"/>
              <a:gd name="connsiteX48" fmla="*/ 8495949 w 12192000"/>
              <a:gd name="connsiteY48" fmla="*/ 1902425 h 3482342"/>
              <a:gd name="connsiteX49" fmla="*/ 8236214 w 12192000"/>
              <a:gd name="connsiteY49" fmla="*/ 1909725 h 3482342"/>
              <a:gd name="connsiteX50" fmla="*/ 8132104 w 12192000"/>
              <a:gd name="connsiteY50" fmla="*/ 1895727 h 3482342"/>
              <a:gd name="connsiteX51" fmla="*/ 7918078 w 12192000"/>
              <a:gd name="connsiteY51" fmla="*/ 1862668 h 3482342"/>
              <a:gd name="connsiteX52" fmla="*/ 7817899 w 12192000"/>
              <a:gd name="connsiteY52" fmla="*/ 1862176 h 3482342"/>
              <a:gd name="connsiteX53" fmla="*/ 7768994 w 12192000"/>
              <a:gd name="connsiteY53" fmla="*/ 1855721 h 3482342"/>
              <a:gd name="connsiteX54" fmla="*/ 7618027 w 12192000"/>
              <a:gd name="connsiteY54" fmla="*/ 1830959 h 3482342"/>
              <a:gd name="connsiteX55" fmla="*/ 7449425 w 12192000"/>
              <a:gd name="connsiteY55" fmla="*/ 1810910 h 3482342"/>
              <a:gd name="connsiteX56" fmla="*/ 7342915 w 12192000"/>
              <a:gd name="connsiteY56" fmla="*/ 1819827 h 3482342"/>
              <a:gd name="connsiteX57" fmla="*/ 7255191 w 12192000"/>
              <a:gd name="connsiteY57" fmla="*/ 1834354 h 3482342"/>
              <a:gd name="connsiteX58" fmla="*/ 7131205 w 12192000"/>
              <a:gd name="connsiteY58" fmla="*/ 1845557 h 3482342"/>
              <a:gd name="connsiteX59" fmla="*/ 6941837 w 12192000"/>
              <a:gd name="connsiteY59" fmla="*/ 1840640 h 3482342"/>
              <a:gd name="connsiteX60" fmla="*/ 6837145 w 12192000"/>
              <a:gd name="connsiteY60" fmla="*/ 1870724 h 3482342"/>
              <a:gd name="connsiteX61" fmla="*/ 6753991 w 12192000"/>
              <a:gd name="connsiteY61" fmla="*/ 1860969 h 3482342"/>
              <a:gd name="connsiteX62" fmla="*/ 6727754 w 12192000"/>
              <a:gd name="connsiteY62" fmla="*/ 1882372 h 3482342"/>
              <a:gd name="connsiteX63" fmla="*/ 6723371 w 12192000"/>
              <a:gd name="connsiteY63" fmla="*/ 1886494 h 3482342"/>
              <a:gd name="connsiteX64" fmla="*/ 6702779 w 12192000"/>
              <a:gd name="connsiteY64" fmla="*/ 1893601 h 3482342"/>
              <a:gd name="connsiteX65" fmla="*/ 6686657 w 12192000"/>
              <a:gd name="connsiteY65" fmla="*/ 1907344 h 3482342"/>
              <a:gd name="connsiteX66" fmla="*/ 6651330 w 12192000"/>
              <a:gd name="connsiteY66" fmla="*/ 1922921 h 3482342"/>
              <a:gd name="connsiteX67" fmla="*/ 6622958 w 12192000"/>
              <a:gd name="connsiteY67" fmla="*/ 1936255 h 3482342"/>
              <a:gd name="connsiteX68" fmla="*/ 6522602 w 12192000"/>
              <a:gd name="connsiteY68" fmla="*/ 1954133 h 3482342"/>
              <a:gd name="connsiteX69" fmla="*/ 6444344 w 12192000"/>
              <a:gd name="connsiteY69" fmla="*/ 1969663 h 3482342"/>
              <a:gd name="connsiteX70" fmla="*/ 6409626 w 12192000"/>
              <a:gd name="connsiteY70" fmla="*/ 1978846 h 3482342"/>
              <a:gd name="connsiteX71" fmla="*/ 6333446 w 12192000"/>
              <a:gd name="connsiteY71" fmla="*/ 1997163 h 3482342"/>
              <a:gd name="connsiteX72" fmla="*/ 6294933 w 12192000"/>
              <a:gd name="connsiteY72" fmla="*/ 2019412 h 3482342"/>
              <a:gd name="connsiteX73" fmla="*/ 6238719 w 12192000"/>
              <a:gd name="connsiteY73" fmla="*/ 2042547 h 3482342"/>
              <a:gd name="connsiteX74" fmla="*/ 6187205 w 12192000"/>
              <a:gd name="connsiteY74" fmla="*/ 2060048 h 3482342"/>
              <a:gd name="connsiteX75" fmla="*/ 6138780 w 12192000"/>
              <a:gd name="connsiteY75" fmla="*/ 2081918 h 3482342"/>
              <a:gd name="connsiteX76" fmla="*/ 6120125 w 12192000"/>
              <a:gd name="connsiteY76" fmla="*/ 2109475 h 3482342"/>
              <a:gd name="connsiteX77" fmla="*/ 6056576 w 12192000"/>
              <a:gd name="connsiteY77" fmla="*/ 2120066 h 3482342"/>
              <a:gd name="connsiteX78" fmla="*/ 5993794 w 12192000"/>
              <a:gd name="connsiteY78" fmla="*/ 2122569 h 3482342"/>
              <a:gd name="connsiteX79" fmla="*/ 5943601 w 12192000"/>
              <a:gd name="connsiteY79" fmla="*/ 2137719 h 3482342"/>
              <a:gd name="connsiteX80" fmla="*/ 5898141 w 12192000"/>
              <a:gd name="connsiteY80" fmla="*/ 2144806 h 3482342"/>
              <a:gd name="connsiteX81" fmla="*/ 5855337 w 12192000"/>
              <a:gd name="connsiteY81" fmla="*/ 2137719 h 3482342"/>
              <a:gd name="connsiteX82" fmla="*/ 5817682 w 12192000"/>
              <a:gd name="connsiteY82" fmla="*/ 2157358 h 3482342"/>
              <a:gd name="connsiteX83" fmla="*/ 5735300 w 12192000"/>
              <a:gd name="connsiteY83" fmla="*/ 2158902 h 3482342"/>
              <a:gd name="connsiteX84" fmla="*/ 5591469 w 12192000"/>
              <a:gd name="connsiteY84" fmla="*/ 2178389 h 3482342"/>
              <a:gd name="connsiteX85" fmla="*/ 5505818 w 12192000"/>
              <a:gd name="connsiteY85" fmla="*/ 2194207 h 3482342"/>
              <a:gd name="connsiteX86" fmla="*/ 5452860 w 12192000"/>
              <a:gd name="connsiteY86" fmla="*/ 2180085 h 3482342"/>
              <a:gd name="connsiteX87" fmla="*/ 5414282 w 12192000"/>
              <a:gd name="connsiteY87" fmla="*/ 2183070 h 3482342"/>
              <a:gd name="connsiteX88" fmla="*/ 5368369 w 12192000"/>
              <a:gd name="connsiteY88" fmla="*/ 2204272 h 3482342"/>
              <a:gd name="connsiteX89" fmla="*/ 5336354 w 12192000"/>
              <a:gd name="connsiteY89" fmla="*/ 2218920 h 3482342"/>
              <a:gd name="connsiteX90" fmla="*/ 5291263 w 12192000"/>
              <a:gd name="connsiteY90" fmla="*/ 2239182 h 3482342"/>
              <a:gd name="connsiteX91" fmla="*/ 5255152 w 12192000"/>
              <a:gd name="connsiteY91" fmla="*/ 2247164 h 3482342"/>
              <a:gd name="connsiteX92" fmla="*/ 5233796 w 12192000"/>
              <a:gd name="connsiteY92" fmla="*/ 2268260 h 3482342"/>
              <a:gd name="connsiteX93" fmla="*/ 5212786 w 12192000"/>
              <a:gd name="connsiteY93" fmla="*/ 2296592 h 3482342"/>
              <a:gd name="connsiteX94" fmla="*/ 5173523 w 12192000"/>
              <a:gd name="connsiteY94" fmla="*/ 2309057 h 3482342"/>
              <a:gd name="connsiteX95" fmla="*/ 5123830 w 12192000"/>
              <a:gd name="connsiteY95" fmla="*/ 2307070 h 3482342"/>
              <a:gd name="connsiteX96" fmla="*/ 5065426 w 12192000"/>
              <a:gd name="connsiteY96" fmla="*/ 2324076 h 3482342"/>
              <a:gd name="connsiteX97" fmla="*/ 4975908 w 12192000"/>
              <a:gd name="connsiteY97" fmla="*/ 2364128 h 3482342"/>
              <a:gd name="connsiteX98" fmla="*/ 4913723 w 12192000"/>
              <a:gd name="connsiteY98" fmla="*/ 2385265 h 3482342"/>
              <a:gd name="connsiteX99" fmla="*/ 4746485 w 12192000"/>
              <a:gd name="connsiteY99" fmla="*/ 2451769 h 3482342"/>
              <a:gd name="connsiteX100" fmla="*/ 4681588 w 12192000"/>
              <a:gd name="connsiteY100" fmla="*/ 2467494 h 3482342"/>
              <a:gd name="connsiteX101" fmla="*/ 1783655 w 12192000"/>
              <a:gd name="connsiteY101" fmla="*/ 3163860 h 3482342"/>
              <a:gd name="connsiteX102" fmla="*/ 1325955 w 12192000"/>
              <a:gd name="connsiteY102" fmla="*/ 3176692 h 3482342"/>
              <a:gd name="connsiteX103" fmla="*/ 1190384 w 12192000"/>
              <a:gd name="connsiteY103" fmla="*/ 3203504 h 3482342"/>
              <a:gd name="connsiteX104" fmla="*/ 1094537 w 12192000"/>
              <a:gd name="connsiteY104" fmla="*/ 3229469 h 3482342"/>
              <a:gd name="connsiteX105" fmla="*/ 779276 w 12192000"/>
              <a:gd name="connsiteY105" fmla="*/ 3327290 h 3482342"/>
              <a:gd name="connsiteX106" fmla="*/ 600378 w 12192000"/>
              <a:gd name="connsiteY106" fmla="*/ 3335250 h 3482342"/>
              <a:gd name="connsiteX107" fmla="*/ 493457 w 12192000"/>
              <a:gd name="connsiteY107" fmla="*/ 3365044 h 3482342"/>
              <a:gd name="connsiteX108" fmla="*/ 349402 w 12192000"/>
              <a:gd name="connsiteY108" fmla="*/ 3380897 h 3482342"/>
              <a:gd name="connsiteX109" fmla="*/ 192183 w 12192000"/>
              <a:gd name="connsiteY109" fmla="*/ 3460075 h 3482342"/>
              <a:gd name="connsiteX110" fmla="*/ 46713 w 12192000"/>
              <a:gd name="connsiteY110" fmla="*/ 3462986 h 3482342"/>
              <a:gd name="connsiteX111" fmla="*/ 2765 w 12192000"/>
              <a:gd name="connsiteY111" fmla="*/ 3480770 h 3482342"/>
              <a:gd name="connsiteX112" fmla="*/ 0 w 12192000"/>
              <a:gd name="connsiteY112" fmla="*/ 3482342 h 3482342"/>
              <a:gd name="connsiteX113" fmla="*/ 0 w 12192000"/>
              <a:gd name="connsiteY11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495949 w 12192000"/>
              <a:gd name="connsiteY49" fmla="*/ 1902425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41837 w 12192000"/>
              <a:gd name="connsiteY60" fmla="*/ 1840640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686657 w 12192000"/>
              <a:gd name="connsiteY66" fmla="*/ 1907344 h 3482342"/>
              <a:gd name="connsiteX67" fmla="*/ 6651330 w 12192000"/>
              <a:gd name="connsiteY67" fmla="*/ 1922921 h 3482342"/>
              <a:gd name="connsiteX68" fmla="*/ 6622958 w 12192000"/>
              <a:gd name="connsiteY68" fmla="*/ 1936255 h 3482342"/>
              <a:gd name="connsiteX69" fmla="*/ 6522602 w 12192000"/>
              <a:gd name="connsiteY69" fmla="*/ 1954133 h 3482342"/>
              <a:gd name="connsiteX70" fmla="*/ 6444344 w 12192000"/>
              <a:gd name="connsiteY70" fmla="*/ 1969663 h 3482342"/>
              <a:gd name="connsiteX71" fmla="*/ 6409626 w 12192000"/>
              <a:gd name="connsiteY71" fmla="*/ 1978846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87205 w 12192000"/>
              <a:gd name="connsiteY75" fmla="*/ 2060048 h 3482342"/>
              <a:gd name="connsiteX76" fmla="*/ 6138780 w 12192000"/>
              <a:gd name="connsiteY76" fmla="*/ 2081918 h 3482342"/>
              <a:gd name="connsiteX77" fmla="*/ 6120125 w 12192000"/>
              <a:gd name="connsiteY77" fmla="*/ 2109475 h 3482342"/>
              <a:gd name="connsiteX78" fmla="*/ 6056576 w 12192000"/>
              <a:gd name="connsiteY78" fmla="*/ 2120066 h 3482342"/>
              <a:gd name="connsiteX79" fmla="*/ 5993794 w 12192000"/>
              <a:gd name="connsiteY79" fmla="*/ 2122569 h 3482342"/>
              <a:gd name="connsiteX80" fmla="*/ 5943601 w 12192000"/>
              <a:gd name="connsiteY80" fmla="*/ 2137719 h 3482342"/>
              <a:gd name="connsiteX81" fmla="*/ 5898141 w 12192000"/>
              <a:gd name="connsiteY81" fmla="*/ 2144806 h 3482342"/>
              <a:gd name="connsiteX82" fmla="*/ 5855337 w 12192000"/>
              <a:gd name="connsiteY82" fmla="*/ 2137719 h 3482342"/>
              <a:gd name="connsiteX83" fmla="*/ 5817682 w 12192000"/>
              <a:gd name="connsiteY83" fmla="*/ 2157358 h 3482342"/>
              <a:gd name="connsiteX84" fmla="*/ 5735300 w 12192000"/>
              <a:gd name="connsiteY84" fmla="*/ 2158902 h 3482342"/>
              <a:gd name="connsiteX85" fmla="*/ 5591469 w 12192000"/>
              <a:gd name="connsiteY85" fmla="*/ 2178389 h 3482342"/>
              <a:gd name="connsiteX86" fmla="*/ 5505818 w 12192000"/>
              <a:gd name="connsiteY86" fmla="*/ 2194207 h 3482342"/>
              <a:gd name="connsiteX87" fmla="*/ 5452860 w 12192000"/>
              <a:gd name="connsiteY87" fmla="*/ 2180085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336354 w 12192000"/>
              <a:gd name="connsiteY90" fmla="*/ 2218920 h 3482342"/>
              <a:gd name="connsiteX91" fmla="*/ 5291263 w 12192000"/>
              <a:gd name="connsiteY91" fmla="*/ 2239182 h 3482342"/>
              <a:gd name="connsiteX92" fmla="*/ 5255152 w 12192000"/>
              <a:gd name="connsiteY92" fmla="*/ 2247164 h 3482342"/>
              <a:gd name="connsiteX93" fmla="*/ 5233796 w 12192000"/>
              <a:gd name="connsiteY93" fmla="*/ 2268260 h 3482342"/>
              <a:gd name="connsiteX94" fmla="*/ 5212786 w 12192000"/>
              <a:gd name="connsiteY94" fmla="*/ 2296592 h 3482342"/>
              <a:gd name="connsiteX95" fmla="*/ 5173523 w 12192000"/>
              <a:gd name="connsiteY95" fmla="*/ 2309057 h 3482342"/>
              <a:gd name="connsiteX96" fmla="*/ 5123830 w 12192000"/>
              <a:gd name="connsiteY96" fmla="*/ 2307070 h 3482342"/>
              <a:gd name="connsiteX97" fmla="*/ 5065426 w 12192000"/>
              <a:gd name="connsiteY97" fmla="*/ 2324076 h 3482342"/>
              <a:gd name="connsiteX98" fmla="*/ 4975908 w 12192000"/>
              <a:gd name="connsiteY98" fmla="*/ 2364128 h 3482342"/>
              <a:gd name="connsiteX99" fmla="*/ 4913723 w 12192000"/>
              <a:gd name="connsiteY99" fmla="*/ 2385265 h 3482342"/>
              <a:gd name="connsiteX100" fmla="*/ 4746485 w 12192000"/>
              <a:gd name="connsiteY100" fmla="*/ 2451769 h 3482342"/>
              <a:gd name="connsiteX101" fmla="*/ 4681588 w 12192000"/>
              <a:gd name="connsiteY101" fmla="*/ 2467494 h 3482342"/>
              <a:gd name="connsiteX102" fmla="*/ 1783655 w 12192000"/>
              <a:gd name="connsiteY102" fmla="*/ 3163860 h 3482342"/>
              <a:gd name="connsiteX103" fmla="*/ 1325955 w 12192000"/>
              <a:gd name="connsiteY103" fmla="*/ 3176692 h 3482342"/>
              <a:gd name="connsiteX104" fmla="*/ 1190384 w 12192000"/>
              <a:gd name="connsiteY104" fmla="*/ 3203504 h 3482342"/>
              <a:gd name="connsiteX105" fmla="*/ 1094537 w 12192000"/>
              <a:gd name="connsiteY105" fmla="*/ 3229469 h 3482342"/>
              <a:gd name="connsiteX106" fmla="*/ 779276 w 12192000"/>
              <a:gd name="connsiteY106" fmla="*/ 3327290 h 3482342"/>
              <a:gd name="connsiteX107" fmla="*/ 600378 w 12192000"/>
              <a:gd name="connsiteY107" fmla="*/ 3335250 h 3482342"/>
              <a:gd name="connsiteX108" fmla="*/ 493457 w 12192000"/>
              <a:gd name="connsiteY108" fmla="*/ 3365044 h 3482342"/>
              <a:gd name="connsiteX109" fmla="*/ 349402 w 12192000"/>
              <a:gd name="connsiteY109" fmla="*/ 3380897 h 3482342"/>
              <a:gd name="connsiteX110" fmla="*/ 192183 w 12192000"/>
              <a:gd name="connsiteY110" fmla="*/ 3460075 h 3482342"/>
              <a:gd name="connsiteX111" fmla="*/ 46713 w 12192000"/>
              <a:gd name="connsiteY111" fmla="*/ 3462986 h 3482342"/>
              <a:gd name="connsiteX112" fmla="*/ 2765 w 12192000"/>
              <a:gd name="connsiteY112" fmla="*/ 3480770 h 3482342"/>
              <a:gd name="connsiteX113" fmla="*/ 0 w 12192000"/>
              <a:gd name="connsiteY113" fmla="*/ 3482342 h 3482342"/>
              <a:gd name="connsiteX114" fmla="*/ 0 w 12192000"/>
              <a:gd name="connsiteY11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495949 w 12192000"/>
              <a:gd name="connsiteY49" fmla="*/ 1902425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41837 w 12192000"/>
              <a:gd name="connsiteY60" fmla="*/ 1840640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686657 w 12192000"/>
              <a:gd name="connsiteY66" fmla="*/ 1907344 h 3482342"/>
              <a:gd name="connsiteX67" fmla="*/ 6651330 w 12192000"/>
              <a:gd name="connsiteY67" fmla="*/ 1922921 h 3482342"/>
              <a:gd name="connsiteX68" fmla="*/ 6622958 w 12192000"/>
              <a:gd name="connsiteY68" fmla="*/ 1936255 h 3482342"/>
              <a:gd name="connsiteX69" fmla="*/ 6522602 w 12192000"/>
              <a:gd name="connsiteY69" fmla="*/ 1954133 h 3482342"/>
              <a:gd name="connsiteX70" fmla="*/ 6444344 w 12192000"/>
              <a:gd name="connsiteY70" fmla="*/ 1969663 h 3482342"/>
              <a:gd name="connsiteX71" fmla="*/ 6409626 w 12192000"/>
              <a:gd name="connsiteY71" fmla="*/ 1978846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87205 w 12192000"/>
              <a:gd name="connsiteY75" fmla="*/ 2060048 h 3482342"/>
              <a:gd name="connsiteX76" fmla="*/ 6138780 w 12192000"/>
              <a:gd name="connsiteY76" fmla="*/ 2081918 h 3482342"/>
              <a:gd name="connsiteX77" fmla="*/ 6120125 w 12192000"/>
              <a:gd name="connsiteY77" fmla="*/ 2109475 h 3482342"/>
              <a:gd name="connsiteX78" fmla="*/ 6056576 w 12192000"/>
              <a:gd name="connsiteY78" fmla="*/ 2120066 h 3482342"/>
              <a:gd name="connsiteX79" fmla="*/ 5993794 w 12192000"/>
              <a:gd name="connsiteY79" fmla="*/ 2122569 h 3482342"/>
              <a:gd name="connsiteX80" fmla="*/ 5943601 w 12192000"/>
              <a:gd name="connsiteY80" fmla="*/ 2137719 h 3482342"/>
              <a:gd name="connsiteX81" fmla="*/ 5898141 w 12192000"/>
              <a:gd name="connsiteY81" fmla="*/ 2144806 h 3482342"/>
              <a:gd name="connsiteX82" fmla="*/ 5855337 w 12192000"/>
              <a:gd name="connsiteY82" fmla="*/ 2137719 h 3482342"/>
              <a:gd name="connsiteX83" fmla="*/ 5817682 w 12192000"/>
              <a:gd name="connsiteY83" fmla="*/ 2157358 h 3482342"/>
              <a:gd name="connsiteX84" fmla="*/ 5735300 w 12192000"/>
              <a:gd name="connsiteY84" fmla="*/ 2158902 h 3482342"/>
              <a:gd name="connsiteX85" fmla="*/ 5591469 w 12192000"/>
              <a:gd name="connsiteY85" fmla="*/ 2178389 h 3482342"/>
              <a:gd name="connsiteX86" fmla="*/ 5505818 w 12192000"/>
              <a:gd name="connsiteY86" fmla="*/ 2194207 h 3482342"/>
              <a:gd name="connsiteX87" fmla="*/ 5452860 w 12192000"/>
              <a:gd name="connsiteY87" fmla="*/ 2180085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336354 w 12192000"/>
              <a:gd name="connsiteY90" fmla="*/ 2218920 h 3482342"/>
              <a:gd name="connsiteX91" fmla="*/ 5291263 w 12192000"/>
              <a:gd name="connsiteY91" fmla="*/ 2239182 h 3482342"/>
              <a:gd name="connsiteX92" fmla="*/ 5255152 w 12192000"/>
              <a:gd name="connsiteY92" fmla="*/ 2247164 h 3482342"/>
              <a:gd name="connsiteX93" fmla="*/ 5233796 w 12192000"/>
              <a:gd name="connsiteY93" fmla="*/ 2268260 h 3482342"/>
              <a:gd name="connsiteX94" fmla="*/ 5212786 w 12192000"/>
              <a:gd name="connsiteY94" fmla="*/ 2296592 h 3482342"/>
              <a:gd name="connsiteX95" fmla="*/ 5173523 w 12192000"/>
              <a:gd name="connsiteY95" fmla="*/ 2309057 h 3482342"/>
              <a:gd name="connsiteX96" fmla="*/ 5123830 w 12192000"/>
              <a:gd name="connsiteY96" fmla="*/ 2307070 h 3482342"/>
              <a:gd name="connsiteX97" fmla="*/ 5065426 w 12192000"/>
              <a:gd name="connsiteY97" fmla="*/ 2324076 h 3482342"/>
              <a:gd name="connsiteX98" fmla="*/ 4975908 w 12192000"/>
              <a:gd name="connsiteY98" fmla="*/ 2364128 h 3482342"/>
              <a:gd name="connsiteX99" fmla="*/ 4913723 w 12192000"/>
              <a:gd name="connsiteY99" fmla="*/ 2385265 h 3482342"/>
              <a:gd name="connsiteX100" fmla="*/ 4746485 w 12192000"/>
              <a:gd name="connsiteY100" fmla="*/ 2451769 h 3482342"/>
              <a:gd name="connsiteX101" fmla="*/ 4681588 w 12192000"/>
              <a:gd name="connsiteY101" fmla="*/ 2467494 h 3482342"/>
              <a:gd name="connsiteX102" fmla="*/ 1783655 w 12192000"/>
              <a:gd name="connsiteY102" fmla="*/ 3163860 h 3482342"/>
              <a:gd name="connsiteX103" fmla="*/ 1325955 w 12192000"/>
              <a:gd name="connsiteY103" fmla="*/ 3176692 h 3482342"/>
              <a:gd name="connsiteX104" fmla="*/ 1190384 w 12192000"/>
              <a:gd name="connsiteY104" fmla="*/ 3203504 h 3482342"/>
              <a:gd name="connsiteX105" fmla="*/ 1094537 w 12192000"/>
              <a:gd name="connsiteY105" fmla="*/ 3229469 h 3482342"/>
              <a:gd name="connsiteX106" fmla="*/ 779276 w 12192000"/>
              <a:gd name="connsiteY106" fmla="*/ 3327290 h 3482342"/>
              <a:gd name="connsiteX107" fmla="*/ 600378 w 12192000"/>
              <a:gd name="connsiteY107" fmla="*/ 3335250 h 3482342"/>
              <a:gd name="connsiteX108" fmla="*/ 493457 w 12192000"/>
              <a:gd name="connsiteY108" fmla="*/ 3365044 h 3482342"/>
              <a:gd name="connsiteX109" fmla="*/ 349402 w 12192000"/>
              <a:gd name="connsiteY109" fmla="*/ 3380897 h 3482342"/>
              <a:gd name="connsiteX110" fmla="*/ 192183 w 12192000"/>
              <a:gd name="connsiteY110" fmla="*/ 3460075 h 3482342"/>
              <a:gd name="connsiteX111" fmla="*/ 46713 w 12192000"/>
              <a:gd name="connsiteY111" fmla="*/ 3462986 h 3482342"/>
              <a:gd name="connsiteX112" fmla="*/ 2765 w 12192000"/>
              <a:gd name="connsiteY112" fmla="*/ 3480770 h 3482342"/>
              <a:gd name="connsiteX113" fmla="*/ 0 w 12192000"/>
              <a:gd name="connsiteY113" fmla="*/ 3482342 h 3482342"/>
              <a:gd name="connsiteX114" fmla="*/ 0 w 12192000"/>
              <a:gd name="connsiteY11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264922 w 12192000"/>
              <a:gd name="connsiteY32" fmla="*/ 1472107 h 3482342"/>
              <a:gd name="connsiteX33" fmla="*/ 10058690 w 12192000"/>
              <a:gd name="connsiteY33" fmla="*/ 1474888 h 3482342"/>
              <a:gd name="connsiteX34" fmla="*/ 10004424 w 12192000"/>
              <a:gd name="connsiteY34" fmla="*/ 1489801 h 3482342"/>
              <a:gd name="connsiteX35" fmla="*/ 9999951 w 12192000"/>
              <a:gd name="connsiteY35" fmla="*/ 1499127 h 3482342"/>
              <a:gd name="connsiteX36" fmla="*/ 9845462 w 12192000"/>
              <a:gd name="connsiteY36" fmla="*/ 1548192 h 3482342"/>
              <a:gd name="connsiteX37" fmla="*/ 9736156 w 12192000"/>
              <a:gd name="connsiteY37" fmla="*/ 1581928 h 3482342"/>
              <a:gd name="connsiteX38" fmla="*/ 9693355 w 12192000"/>
              <a:gd name="connsiteY38" fmla="*/ 1602632 h 3482342"/>
              <a:gd name="connsiteX39" fmla="*/ 9664242 w 12192000"/>
              <a:gd name="connsiteY39" fmla="*/ 1622075 h 3482342"/>
              <a:gd name="connsiteX40" fmla="*/ 9579195 w 12192000"/>
              <a:gd name="connsiteY40" fmla="*/ 1648017 h 3482342"/>
              <a:gd name="connsiteX41" fmla="*/ 9433652 w 12192000"/>
              <a:gd name="connsiteY41" fmla="*/ 1681174 h 3482342"/>
              <a:gd name="connsiteX42" fmla="*/ 9403775 w 12192000"/>
              <a:gd name="connsiteY42" fmla="*/ 1690403 h 3482342"/>
              <a:gd name="connsiteX43" fmla="*/ 9382503 w 12192000"/>
              <a:gd name="connsiteY43" fmla="*/ 1706957 h 3482342"/>
              <a:gd name="connsiteX44" fmla="*/ 9381410 w 12192000"/>
              <a:gd name="connsiteY44" fmla="*/ 1718312 h 3482342"/>
              <a:gd name="connsiteX45" fmla="*/ 9365685 w 12192000"/>
              <a:gd name="connsiteY45" fmla="*/ 1724772 h 3482342"/>
              <a:gd name="connsiteX46" fmla="*/ 9278020 w 12192000"/>
              <a:gd name="connsiteY46" fmla="*/ 1741161 h 3482342"/>
              <a:gd name="connsiteX47" fmla="*/ 9217145 w 12192000"/>
              <a:gd name="connsiteY47" fmla="*/ 1771195 h 3482342"/>
              <a:gd name="connsiteX48" fmla="*/ 8955875 w 12192000"/>
              <a:gd name="connsiteY48" fmla="*/ 1796806 h 3482342"/>
              <a:gd name="connsiteX49" fmla="*/ 8648415 w 12192000"/>
              <a:gd name="connsiteY49" fmla="*/ 1878623 h 3482342"/>
              <a:gd name="connsiteX50" fmla="*/ 8495949 w 12192000"/>
              <a:gd name="connsiteY50" fmla="*/ 1902425 h 3482342"/>
              <a:gd name="connsiteX51" fmla="*/ 8236214 w 12192000"/>
              <a:gd name="connsiteY51" fmla="*/ 1909725 h 3482342"/>
              <a:gd name="connsiteX52" fmla="*/ 8132104 w 12192000"/>
              <a:gd name="connsiteY52" fmla="*/ 1895727 h 3482342"/>
              <a:gd name="connsiteX53" fmla="*/ 7918078 w 12192000"/>
              <a:gd name="connsiteY53" fmla="*/ 1862668 h 3482342"/>
              <a:gd name="connsiteX54" fmla="*/ 7817899 w 12192000"/>
              <a:gd name="connsiteY54" fmla="*/ 1862176 h 3482342"/>
              <a:gd name="connsiteX55" fmla="*/ 7768994 w 12192000"/>
              <a:gd name="connsiteY55" fmla="*/ 1855721 h 3482342"/>
              <a:gd name="connsiteX56" fmla="*/ 7618027 w 12192000"/>
              <a:gd name="connsiteY56" fmla="*/ 1830959 h 3482342"/>
              <a:gd name="connsiteX57" fmla="*/ 7449425 w 12192000"/>
              <a:gd name="connsiteY57" fmla="*/ 1810910 h 3482342"/>
              <a:gd name="connsiteX58" fmla="*/ 7342915 w 12192000"/>
              <a:gd name="connsiteY58" fmla="*/ 1819827 h 3482342"/>
              <a:gd name="connsiteX59" fmla="*/ 7255191 w 12192000"/>
              <a:gd name="connsiteY59" fmla="*/ 1834354 h 3482342"/>
              <a:gd name="connsiteX60" fmla="*/ 7131205 w 12192000"/>
              <a:gd name="connsiteY60" fmla="*/ 1845557 h 3482342"/>
              <a:gd name="connsiteX61" fmla="*/ 6941837 w 12192000"/>
              <a:gd name="connsiteY61" fmla="*/ 1840640 h 3482342"/>
              <a:gd name="connsiteX62" fmla="*/ 6837145 w 12192000"/>
              <a:gd name="connsiteY62" fmla="*/ 1870724 h 3482342"/>
              <a:gd name="connsiteX63" fmla="*/ 6753991 w 12192000"/>
              <a:gd name="connsiteY63" fmla="*/ 1860969 h 3482342"/>
              <a:gd name="connsiteX64" fmla="*/ 6727754 w 12192000"/>
              <a:gd name="connsiteY64" fmla="*/ 1882372 h 3482342"/>
              <a:gd name="connsiteX65" fmla="*/ 6723371 w 12192000"/>
              <a:gd name="connsiteY65" fmla="*/ 1886494 h 3482342"/>
              <a:gd name="connsiteX66" fmla="*/ 6702779 w 12192000"/>
              <a:gd name="connsiteY66" fmla="*/ 1893601 h 3482342"/>
              <a:gd name="connsiteX67" fmla="*/ 6686657 w 12192000"/>
              <a:gd name="connsiteY67" fmla="*/ 1907344 h 3482342"/>
              <a:gd name="connsiteX68" fmla="*/ 6651330 w 12192000"/>
              <a:gd name="connsiteY68" fmla="*/ 1922921 h 3482342"/>
              <a:gd name="connsiteX69" fmla="*/ 6622958 w 12192000"/>
              <a:gd name="connsiteY69" fmla="*/ 1936255 h 3482342"/>
              <a:gd name="connsiteX70" fmla="*/ 6522602 w 12192000"/>
              <a:gd name="connsiteY70" fmla="*/ 1954133 h 3482342"/>
              <a:gd name="connsiteX71" fmla="*/ 6444344 w 12192000"/>
              <a:gd name="connsiteY71" fmla="*/ 1969663 h 3482342"/>
              <a:gd name="connsiteX72" fmla="*/ 6409626 w 12192000"/>
              <a:gd name="connsiteY72" fmla="*/ 1978846 h 3482342"/>
              <a:gd name="connsiteX73" fmla="*/ 6333446 w 12192000"/>
              <a:gd name="connsiteY73" fmla="*/ 1997163 h 3482342"/>
              <a:gd name="connsiteX74" fmla="*/ 6294933 w 12192000"/>
              <a:gd name="connsiteY74" fmla="*/ 2019412 h 3482342"/>
              <a:gd name="connsiteX75" fmla="*/ 6238719 w 12192000"/>
              <a:gd name="connsiteY75" fmla="*/ 2042547 h 3482342"/>
              <a:gd name="connsiteX76" fmla="*/ 6187205 w 12192000"/>
              <a:gd name="connsiteY76" fmla="*/ 2060048 h 3482342"/>
              <a:gd name="connsiteX77" fmla="*/ 6138780 w 12192000"/>
              <a:gd name="connsiteY77" fmla="*/ 2081918 h 3482342"/>
              <a:gd name="connsiteX78" fmla="*/ 6120125 w 12192000"/>
              <a:gd name="connsiteY78" fmla="*/ 2109475 h 3482342"/>
              <a:gd name="connsiteX79" fmla="*/ 6056576 w 12192000"/>
              <a:gd name="connsiteY79" fmla="*/ 2120066 h 3482342"/>
              <a:gd name="connsiteX80" fmla="*/ 5993794 w 12192000"/>
              <a:gd name="connsiteY80" fmla="*/ 2122569 h 3482342"/>
              <a:gd name="connsiteX81" fmla="*/ 5943601 w 12192000"/>
              <a:gd name="connsiteY81" fmla="*/ 2137719 h 3482342"/>
              <a:gd name="connsiteX82" fmla="*/ 5898141 w 12192000"/>
              <a:gd name="connsiteY82" fmla="*/ 2144806 h 3482342"/>
              <a:gd name="connsiteX83" fmla="*/ 5855337 w 12192000"/>
              <a:gd name="connsiteY83" fmla="*/ 2137719 h 3482342"/>
              <a:gd name="connsiteX84" fmla="*/ 5817682 w 12192000"/>
              <a:gd name="connsiteY84" fmla="*/ 2157358 h 3482342"/>
              <a:gd name="connsiteX85" fmla="*/ 5735300 w 12192000"/>
              <a:gd name="connsiteY85" fmla="*/ 2158902 h 3482342"/>
              <a:gd name="connsiteX86" fmla="*/ 5591469 w 12192000"/>
              <a:gd name="connsiteY86" fmla="*/ 2178389 h 3482342"/>
              <a:gd name="connsiteX87" fmla="*/ 5505818 w 12192000"/>
              <a:gd name="connsiteY87" fmla="*/ 2194207 h 3482342"/>
              <a:gd name="connsiteX88" fmla="*/ 5452860 w 12192000"/>
              <a:gd name="connsiteY88" fmla="*/ 2180085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336354 w 12192000"/>
              <a:gd name="connsiteY91" fmla="*/ 2218920 h 3482342"/>
              <a:gd name="connsiteX92" fmla="*/ 5291263 w 12192000"/>
              <a:gd name="connsiteY92" fmla="*/ 2239182 h 3482342"/>
              <a:gd name="connsiteX93" fmla="*/ 5255152 w 12192000"/>
              <a:gd name="connsiteY93" fmla="*/ 2247164 h 3482342"/>
              <a:gd name="connsiteX94" fmla="*/ 5233796 w 12192000"/>
              <a:gd name="connsiteY94" fmla="*/ 2268260 h 3482342"/>
              <a:gd name="connsiteX95" fmla="*/ 5212786 w 12192000"/>
              <a:gd name="connsiteY95" fmla="*/ 2296592 h 3482342"/>
              <a:gd name="connsiteX96" fmla="*/ 5173523 w 12192000"/>
              <a:gd name="connsiteY96" fmla="*/ 2309057 h 3482342"/>
              <a:gd name="connsiteX97" fmla="*/ 5123830 w 12192000"/>
              <a:gd name="connsiteY97" fmla="*/ 2307070 h 3482342"/>
              <a:gd name="connsiteX98" fmla="*/ 5065426 w 12192000"/>
              <a:gd name="connsiteY98" fmla="*/ 2324076 h 3482342"/>
              <a:gd name="connsiteX99" fmla="*/ 4975908 w 12192000"/>
              <a:gd name="connsiteY99" fmla="*/ 2364128 h 3482342"/>
              <a:gd name="connsiteX100" fmla="*/ 4913723 w 12192000"/>
              <a:gd name="connsiteY100" fmla="*/ 2385265 h 3482342"/>
              <a:gd name="connsiteX101" fmla="*/ 4746485 w 12192000"/>
              <a:gd name="connsiteY101" fmla="*/ 2451769 h 3482342"/>
              <a:gd name="connsiteX102" fmla="*/ 4681588 w 12192000"/>
              <a:gd name="connsiteY102" fmla="*/ 2467494 h 3482342"/>
              <a:gd name="connsiteX103" fmla="*/ 1783655 w 12192000"/>
              <a:gd name="connsiteY103" fmla="*/ 3163860 h 3482342"/>
              <a:gd name="connsiteX104" fmla="*/ 1325955 w 12192000"/>
              <a:gd name="connsiteY104" fmla="*/ 3176692 h 3482342"/>
              <a:gd name="connsiteX105" fmla="*/ 1190384 w 12192000"/>
              <a:gd name="connsiteY105" fmla="*/ 3203504 h 3482342"/>
              <a:gd name="connsiteX106" fmla="*/ 1094537 w 12192000"/>
              <a:gd name="connsiteY106" fmla="*/ 3229469 h 3482342"/>
              <a:gd name="connsiteX107" fmla="*/ 779276 w 12192000"/>
              <a:gd name="connsiteY107" fmla="*/ 3327290 h 3482342"/>
              <a:gd name="connsiteX108" fmla="*/ 600378 w 12192000"/>
              <a:gd name="connsiteY108" fmla="*/ 3335250 h 3482342"/>
              <a:gd name="connsiteX109" fmla="*/ 493457 w 12192000"/>
              <a:gd name="connsiteY109" fmla="*/ 3365044 h 3482342"/>
              <a:gd name="connsiteX110" fmla="*/ 349402 w 12192000"/>
              <a:gd name="connsiteY110" fmla="*/ 3380897 h 3482342"/>
              <a:gd name="connsiteX111" fmla="*/ 192183 w 12192000"/>
              <a:gd name="connsiteY111" fmla="*/ 3460075 h 3482342"/>
              <a:gd name="connsiteX112" fmla="*/ 46713 w 12192000"/>
              <a:gd name="connsiteY112" fmla="*/ 3462986 h 3482342"/>
              <a:gd name="connsiteX113" fmla="*/ 2765 w 12192000"/>
              <a:gd name="connsiteY113" fmla="*/ 3480770 h 3482342"/>
              <a:gd name="connsiteX114" fmla="*/ 0 w 12192000"/>
              <a:gd name="connsiteY114" fmla="*/ 3482342 h 3482342"/>
              <a:gd name="connsiteX115" fmla="*/ 0 w 12192000"/>
              <a:gd name="connsiteY11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495949 w 12192000"/>
              <a:gd name="connsiteY51" fmla="*/ 1902425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41837 w 12192000"/>
              <a:gd name="connsiteY62" fmla="*/ 1840640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686657 w 12192000"/>
              <a:gd name="connsiteY68" fmla="*/ 1907344 h 3482342"/>
              <a:gd name="connsiteX69" fmla="*/ 6651330 w 12192000"/>
              <a:gd name="connsiteY69" fmla="*/ 1922921 h 3482342"/>
              <a:gd name="connsiteX70" fmla="*/ 6622958 w 12192000"/>
              <a:gd name="connsiteY70" fmla="*/ 1936255 h 3482342"/>
              <a:gd name="connsiteX71" fmla="*/ 6522602 w 12192000"/>
              <a:gd name="connsiteY71" fmla="*/ 1954133 h 3482342"/>
              <a:gd name="connsiteX72" fmla="*/ 6444344 w 12192000"/>
              <a:gd name="connsiteY72" fmla="*/ 1969663 h 3482342"/>
              <a:gd name="connsiteX73" fmla="*/ 6409626 w 12192000"/>
              <a:gd name="connsiteY73" fmla="*/ 1978846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87205 w 12192000"/>
              <a:gd name="connsiteY77" fmla="*/ 2060048 h 3482342"/>
              <a:gd name="connsiteX78" fmla="*/ 6138780 w 12192000"/>
              <a:gd name="connsiteY78" fmla="*/ 2081918 h 3482342"/>
              <a:gd name="connsiteX79" fmla="*/ 6120125 w 12192000"/>
              <a:gd name="connsiteY79" fmla="*/ 2109475 h 3482342"/>
              <a:gd name="connsiteX80" fmla="*/ 6056576 w 12192000"/>
              <a:gd name="connsiteY80" fmla="*/ 2120066 h 3482342"/>
              <a:gd name="connsiteX81" fmla="*/ 5993794 w 12192000"/>
              <a:gd name="connsiteY81" fmla="*/ 2122569 h 3482342"/>
              <a:gd name="connsiteX82" fmla="*/ 5943601 w 12192000"/>
              <a:gd name="connsiteY82" fmla="*/ 2137719 h 3482342"/>
              <a:gd name="connsiteX83" fmla="*/ 5898141 w 12192000"/>
              <a:gd name="connsiteY83" fmla="*/ 2144806 h 3482342"/>
              <a:gd name="connsiteX84" fmla="*/ 5855337 w 12192000"/>
              <a:gd name="connsiteY84" fmla="*/ 2137719 h 3482342"/>
              <a:gd name="connsiteX85" fmla="*/ 5817682 w 12192000"/>
              <a:gd name="connsiteY85" fmla="*/ 2157358 h 3482342"/>
              <a:gd name="connsiteX86" fmla="*/ 5735300 w 12192000"/>
              <a:gd name="connsiteY86" fmla="*/ 2158902 h 3482342"/>
              <a:gd name="connsiteX87" fmla="*/ 5591469 w 12192000"/>
              <a:gd name="connsiteY87" fmla="*/ 2178389 h 3482342"/>
              <a:gd name="connsiteX88" fmla="*/ 5505818 w 12192000"/>
              <a:gd name="connsiteY88" fmla="*/ 2194207 h 3482342"/>
              <a:gd name="connsiteX89" fmla="*/ 5452860 w 12192000"/>
              <a:gd name="connsiteY89" fmla="*/ 2180085 h 3482342"/>
              <a:gd name="connsiteX90" fmla="*/ 5414282 w 12192000"/>
              <a:gd name="connsiteY90" fmla="*/ 2183070 h 3482342"/>
              <a:gd name="connsiteX91" fmla="*/ 5368369 w 12192000"/>
              <a:gd name="connsiteY91" fmla="*/ 2204272 h 3482342"/>
              <a:gd name="connsiteX92" fmla="*/ 5336354 w 12192000"/>
              <a:gd name="connsiteY92" fmla="*/ 2218920 h 3482342"/>
              <a:gd name="connsiteX93" fmla="*/ 5291263 w 12192000"/>
              <a:gd name="connsiteY93" fmla="*/ 2239182 h 3482342"/>
              <a:gd name="connsiteX94" fmla="*/ 5255152 w 12192000"/>
              <a:gd name="connsiteY94" fmla="*/ 2247164 h 3482342"/>
              <a:gd name="connsiteX95" fmla="*/ 5233796 w 12192000"/>
              <a:gd name="connsiteY95" fmla="*/ 2268260 h 3482342"/>
              <a:gd name="connsiteX96" fmla="*/ 5212786 w 12192000"/>
              <a:gd name="connsiteY96" fmla="*/ 2296592 h 3482342"/>
              <a:gd name="connsiteX97" fmla="*/ 5173523 w 12192000"/>
              <a:gd name="connsiteY97" fmla="*/ 2309057 h 3482342"/>
              <a:gd name="connsiteX98" fmla="*/ 5123830 w 12192000"/>
              <a:gd name="connsiteY98" fmla="*/ 2307070 h 3482342"/>
              <a:gd name="connsiteX99" fmla="*/ 5065426 w 12192000"/>
              <a:gd name="connsiteY99" fmla="*/ 2324076 h 3482342"/>
              <a:gd name="connsiteX100" fmla="*/ 4975908 w 12192000"/>
              <a:gd name="connsiteY100" fmla="*/ 2364128 h 3482342"/>
              <a:gd name="connsiteX101" fmla="*/ 4913723 w 12192000"/>
              <a:gd name="connsiteY101" fmla="*/ 2385265 h 3482342"/>
              <a:gd name="connsiteX102" fmla="*/ 4746485 w 12192000"/>
              <a:gd name="connsiteY102" fmla="*/ 2451769 h 3482342"/>
              <a:gd name="connsiteX103" fmla="*/ 4681588 w 12192000"/>
              <a:gd name="connsiteY103" fmla="*/ 2467494 h 3482342"/>
              <a:gd name="connsiteX104" fmla="*/ 1783655 w 12192000"/>
              <a:gd name="connsiteY104" fmla="*/ 3163860 h 3482342"/>
              <a:gd name="connsiteX105" fmla="*/ 1325955 w 12192000"/>
              <a:gd name="connsiteY105" fmla="*/ 3176692 h 3482342"/>
              <a:gd name="connsiteX106" fmla="*/ 1190384 w 12192000"/>
              <a:gd name="connsiteY106" fmla="*/ 3203504 h 3482342"/>
              <a:gd name="connsiteX107" fmla="*/ 1094537 w 12192000"/>
              <a:gd name="connsiteY107" fmla="*/ 3229469 h 3482342"/>
              <a:gd name="connsiteX108" fmla="*/ 779276 w 12192000"/>
              <a:gd name="connsiteY108" fmla="*/ 3327290 h 3482342"/>
              <a:gd name="connsiteX109" fmla="*/ 600378 w 12192000"/>
              <a:gd name="connsiteY109" fmla="*/ 3335250 h 3482342"/>
              <a:gd name="connsiteX110" fmla="*/ 493457 w 12192000"/>
              <a:gd name="connsiteY110" fmla="*/ 3365044 h 3482342"/>
              <a:gd name="connsiteX111" fmla="*/ 349402 w 12192000"/>
              <a:gd name="connsiteY111" fmla="*/ 3380897 h 3482342"/>
              <a:gd name="connsiteX112" fmla="*/ 192183 w 12192000"/>
              <a:gd name="connsiteY112" fmla="*/ 3460075 h 3482342"/>
              <a:gd name="connsiteX113" fmla="*/ 46713 w 12192000"/>
              <a:gd name="connsiteY113" fmla="*/ 3462986 h 3482342"/>
              <a:gd name="connsiteX114" fmla="*/ 2765 w 12192000"/>
              <a:gd name="connsiteY114" fmla="*/ 3480770 h 3482342"/>
              <a:gd name="connsiteX115" fmla="*/ 0 w 12192000"/>
              <a:gd name="connsiteY115" fmla="*/ 3482342 h 3482342"/>
              <a:gd name="connsiteX116" fmla="*/ 0 w 12192000"/>
              <a:gd name="connsiteY11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495949 w 12192000"/>
              <a:gd name="connsiteY52" fmla="*/ 1902425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41837 w 12192000"/>
              <a:gd name="connsiteY63" fmla="*/ 1840640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686657 w 12192000"/>
              <a:gd name="connsiteY69" fmla="*/ 1907344 h 3482342"/>
              <a:gd name="connsiteX70" fmla="*/ 6651330 w 12192000"/>
              <a:gd name="connsiteY70" fmla="*/ 1922921 h 3482342"/>
              <a:gd name="connsiteX71" fmla="*/ 6622958 w 12192000"/>
              <a:gd name="connsiteY71" fmla="*/ 1936255 h 3482342"/>
              <a:gd name="connsiteX72" fmla="*/ 6522602 w 12192000"/>
              <a:gd name="connsiteY72" fmla="*/ 1954133 h 3482342"/>
              <a:gd name="connsiteX73" fmla="*/ 6444344 w 12192000"/>
              <a:gd name="connsiteY73" fmla="*/ 1969663 h 3482342"/>
              <a:gd name="connsiteX74" fmla="*/ 6409626 w 12192000"/>
              <a:gd name="connsiteY74" fmla="*/ 1978846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87205 w 12192000"/>
              <a:gd name="connsiteY78" fmla="*/ 2060048 h 3482342"/>
              <a:gd name="connsiteX79" fmla="*/ 6138780 w 12192000"/>
              <a:gd name="connsiteY79" fmla="*/ 2081918 h 3482342"/>
              <a:gd name="connsiteX80" fmla="*/ 6120125 w 12192000"/>
              <a:gd name="connsiteY80" fmla="*/ 2109475 h 3482342"/>
              <a:gd name="connsiteX81" fmla="*/ 6056576 w 12192000"/>
              <a:gd name="connsiteY81" fmla="*/ 2120066 h 3482342"/>
              <a:gd name="connsiteX82" fmla="*/ 5993794 w 12192000"/>
              <a:gd name="connsiteY82" fmla="*/ 2122569 h 3482342"/>
              <a:gd name="connsiteX83" fmla="*/ 5943601 w 12192000"/>
              <a:gd name="connsiteY83" fmla="*/ 2137719 h 3482342"/>
              <a:gd name="connsiteX84" fmla="*/ 5898141 w 12192000"/>
              <a:gd name="connsiteY84" fmla="*/ 2144806 h 3482342"/>
              <a:gd name="connsiteX85" fmla="*/ 5855337 w 12192000"/>
              <a:gd name="connsiteY85" fmla="*/ 2137719 h 3482342"/>
              <a:gd name="connsiteX86" fmla="*/ 5817682 w 12192000"/>
              <a:gd name="connsiteY86" fmla="*/ 2157358 h 3482342"/>
              <a:gd name="connsiteX87" fmla="*/ 5735300 w 12192000"/>
              <a:gd name="connsiteY87" fmla="*/ 2158902 h 3482342"/>
              <a:gd name="connsiteX88" fmla="*/ 5591469 w 12192000"/>
              <a:gd name="connsiteY88" fmla="*/ 2178389 h 3482342"/>
              <a:gd name="connsiteX89" fmla="*/ 5505818 w 12192000"/>
              <a:gd name="connsiteY89" fmla="*/ 2194207 h 3482342"/>
              <a:gd name="connsiteX90" fmla="*/ 5452860 w 12192000"/>
              <a:gd name="connsiteY90" fmla="*/ 2180085 h 3482342"/>
              <a:gd name="connsiteX91" fmla="*/ 5414282 w 12192000"/>
              <a:gd name="connsiteY91" fmla="*/ 2183070 h 3482342"/>
              <a:gd name="connsiteX92" fmla="*/ 5368369 w 12192000"/>
              <a:gd name="connsiteY92" fmla="*/ 2204272 h 3482342"/>
              <a:gd name="connsiteX93" fmla="*/ 5336354 w 12192000"/>
              <a:gd name="connsiteY93" fmla="*/ 2218920 h 3482342"/>
              <a:gd name="connsiteX94" fmla="*/ 5291263 w 12192000"/>
              <a:gd name="connsiteY94" fmla="*/ 2239182 h 3482342"/>
              <a:gd name="connsiteX95" fmla="*/ 5255152 w 12192000"/>
              <a:gd name="connsiteY95" fmla="*/ 2247164 h 3482342"/>
              <a:gd name="connsiteX96" fmla="*/ 5233796 w 12192000"/>
              <a:gd name="connsiteY96" fmla="*/ 2268260 h 3482342"/>
              <a:gd name="connsiteX97" fmla="*/ 5212786 w 12192000"/>
              <a:gd name="connsiteY97" fmla="*/ 2296592 h 3482342"/>
              <a:gd name="connsiteX98" fmla="*/ 5173523 w 12192000"/>
              <a:gd name="connsiteY98" fmla="*/ 2309057 h 3482342"/>
              <a:gd name="connsiteX99" fmla="*/ 5123830 w 12192000"/>
              <a:gd name="connsiteY99" fmla="*/ 2307070 h 3482342"/>
              <a:gd name="connsiteX100" fmla="*/ 5065426 w 12192000"/>
              <a:gd name="connsiteY100" fmla="*/ 2324076 h 3482342"/>
              <a:gd name="connsiteX101" fmla="*/ 4975908 w 12192000"/>
              <a:gd name="connsiteY101" fmla="*/ 2364128 h 3482342"/>
              <a:gd name="connsiteX102" fmla="*/ 4913723 w 12192000"/>
              <a:gd name="connsiteY102" fmla="*/ 2385265 h 3482342"/>
              <a:gd name="connsiteX103" fmla="*/ 4746485 w 12192000"/>
              <a:gd name="connsiteY103" fmla="*/ 2451769 h 3482342"/>
              <a:gd name="connsiteX104" fmla="*/ 4681588 w 12192000"/>
              <a:gd name="connsiteY104" fmla="*/ 2467494 h 3482342"/>
              <a:gd name="connsiteX105" fmla="*/ 1783655 w 12192000"/>
              <a:gd name="connsiteY105" fmla="*/ 3163860 h 3482342"/>
              <a:gd name="connsiteX106" fmla="*/ 1325955 w 12192000"/>
              <a:gd name="connsiteY106" fmla="*/ 3176692 h 3482342"/>
              <a:gd name="connsiteX107" fmla="*/ 1190384 w 12192000"/>
              <a:gd name="connsiteY107" fmla="*/ 3203504 h 3482342"/>
              <a:gd name="connsiteX108" fmla="*/ 1094537 w 12192000"/>
              <a:gd name="connsiteY108" fmla="*/ 3229469 h 3482342"/>
              <a:gd name="connsiteX109" fmla="*/ 779276 w 12192000"/>
              <a:gd name="connsiteY109" fmla="*/ 3327290 h 3482342"/>
              <a:gd name="connsiteX110" fmla="*/ 600378 w 12192000"/>
              <a:gd name="connsiteY110" fmla="*/ 3335250 h 3482342"/>
              <a:gd name="connsiteX111" fmla="*/ 493457 w 12192000"/>
              <a:gd name="connsiteY111" fmla="*/ 3365044 h 3482342"/>
              <a:gd name="connsiteX112" fmla="*/ 349402 w 12192000"/>
              <a:gd name="connsiteY112" fmla="*/ 3380897 h 3482342"/>
              <a:gd name="connsiteX113" fmla="*/ 192183 w 12192000"/>
              <a:gd name="connsiteY113" fmla="*/ 3460075 h 3482342"/>
              <a:gd name="connsiteX114" fmla="*/ 46713 w 12192000"/>
              <a:gd name="connsiteY114" fmla="*/ 3462986 h 3482342"/>
              <a:gd name="connsiteX115" fmla="*/ 2765 w 12192000"/>
              <a:gd name="connsiteY115" fmla="*/ 3480770 h 3482342"/>
              <a:gd name="connsiteX116" fmla="*/ 0 w 12192000"/>
              <a:gd name="connsiteY116" fmla="*/ 3482342 h 3482342"/>
              <a:gd name="connsiteX117" fmla="*/ 0 w 12192000"/>
              <a:gd name="connsiteY11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495949 w 12192000"/>
              <a:gd name="connsiteY52" fmla="*/ 1902425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41837 w 12192000"/>
              <a:gd name="connsiteY63" fmla="*/ 1840640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686657 w 12192000"/>
              <a:gd name="connsiteY69" fmla="*/ 1907344 h 3482342"/>
              <a:gd name="connsiteX70" fmla="*/ 6651330 w 12192000"/>
              <a:gd name="connsiteY70" fmla="*/ 1922921 h 3482342"/>
              <a:gd name="connsiteX71" fmla="*/ 6622958 w 12192000"/>
              <a:gd name="connsiteY71" fmla="*/ 1936255 h 3482342"/>
              <a:gd name="connsiteX72" fmla="*/ 6522602 w 12192000"/>
              <a:gd name="connsiteY72" fmla="*/ 1954133 h 3482342"/>
              <a:gd name="connsiteX73" fmla="*/ 6444344 w 12192000"/>
              <a:gd name="connsiteY73" fmla="*/ 1969663 h 3482342"/>
              <a:gd name="connsiteX74" fmla="*/ 6409626 w 12192000"/>
              <a:gd name="connsiteY74" fmla="*/ 1978846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87205 w 12192000"/>
              <a:gd name="connsiteY78" fmla="*/ 2060048 h 3482342"/>
              <a:gd name="connsiteX79" fmla="*/ 6138780 w 12192000"/>
              <a:gd name="connsiteY79" fmla="*/ 2081918 h 3482342"/>
              <a:gd name="connsiteX80" fmla="*/ 6120125 w 12192000"/>
              <a:gd name="connsiteY80" fmla="*/ 2109475 h 3482342"/>
              <a:gd name="connsiteX81" fmla="*/ 6056576 w 12192000"/>
              <a:gd name="connsiteY81" fmla="*/ 2120066 h 3482342"/>
              <a:gd name="connsiteX82" fmla="*/ 5993794 w 12192000"/>
              <a:gd name="connsiteY82" fmla="*/ 2122569 h 3482342"/>
              <a:gd name="connsiteX83" fmla="*/ 5943601 w 12192000"/>
              <a:gd name="connsiteY83" fmla="*/ 2137719 h 3482342"/>
              <a:gd name="connsiteX84" fmla="*/ 5898141 w 12192000"/>
              <a:gd name="connsiteY84" fmla="*/ 2144806 h 3482342"/>
              <a:gd name="connsiteX85" fmla="*/ 5855337 w 12192000"/>
              <a:gd name="connsiteY85" fmla="*/ 2137719 h 3482342"/>
              <a:gd name="connsiteX86" fmla="*/ 5817682 w 12192000"/>
              <a:gd name="connsiteY86" fmla="*/ 2157358 h 3482342"/>
              <a:gd name="connsiteX87" fmla="*/ 5735300 w 12192000"/>
              <a:gd name="connsiteY87" fmla="*/ 2158902 h 3482342"/>
              <a:gd name="connsiteX88" fmla="*/ 5591469 w 12192000"/>
              <a:gd name="connsiteY88" fmla="*/ 2178389 h 3482342"/>
              <a:gd name="connsiteX89" fmla="*/ 5505818 w 12192000"/>
              <a:gd name="connsiteY89" fmla="*/ 2194207 h 3482342"/>
              <a:gd name="connsiteX90" fmla="*/ 5452860 w 12192000"/>
              <a:gd name="connsiteY90" fmla="*/ 2180085 h 3482342"/>
              <a:gd name="connsiteX91" fmla="*/ 5414282 w 12192000"/>
              <a:gd name="connsiteY91" fmla="*/ 2183070 h 3482342"/>
              <a:gd name="connsiteX92" fmla="*/ 5368369 w 12192000"/>
              <a:gd name="connsiteY92" fmla="*/ 2204272 h 3482342"/>
              <a:gd name="connsiteX93" fmla="*/ 5336354 w 12192000"/>
              <a:gd name="connsiteY93" fmla="*/ 2218920 h 3482342"/>
              <a:gd name="connsiteX94" fmla="*/ 5291263 w 12192000"/>
              <a:gd name="connsiteY94" fmla="*/ 2239182 h 3482342"/>
              <a:gd name="connsiteX95" fmla="*/ 5255152 w 12192000"/>
              <a:gd name="connsiteY95" fmla="*/ 2247164 h 3482342"/>
              <a:gd name="connsiteX96" fmla="*/ 5233796 w 12192000"/>
              <a:gd name="connsiteY96" fmla="*/ 2268260 h 3482342"/>
              <a:gd name="connsiteX97" fmla="*/ 5212786 w 12192000"/>
              <a:gd name="connsiteY97" fmla="*/ 2296592 h 3482342"/>
              <a:gd name="connsiteX98" fmla="*/ 5173523 w 12192000"/>
              <a:gd name="connsiteY98" fmla="*/ 2309057 h 3482342"/>
              <a:gd name="connsiteX99" fmla="*/ 5123830 w 12192000"/>
              <a:gd name="connsiteY99" fmla="*/ 2307070 h 3482342"/>
              <a:gd name="connsiteX100" fmla="*/ 5065426 w 12192000"/>
              <a:gd name="connsiteY100" fmla="*/ 2324076 h 3482342"/>
              <a:gd name="connsiteX101" fmla="*/ 4975908 w 12192000"/>
              <a:gd name="connsiteY101" fmla="*/ 2364128 h 3482342"/>
              <a:gd name="connsiteX102" fmla="*/ 4913723 w 12192000"/>
              <a:gd name="connsiteY102" fmla="*/ 2385265 h 3482342"/>
              <a:gd name="connsiteX103" fmla="*/ 4746485 w 12192000"/>
              <a:gd name="connsiteY103" fmla="*/ 2451769 h 3482342"/>
              <a:gd name="connsiteX104" fmla="*/ 4681588 w 12192000"/>
              <a:gd name="connsiteY104" fmla="*/ 2467494 h 3482342"/>
              <a:gd name="connsiteX105" fmla="*/ 1783655 w 12192000"/>
              <a:gd name="connsiteY105" fmla="*/ 3163860 h 3482342"/>
              <a:gd name="connsiteX106" fmla="*/ 1325955 w 12192000"/>
              <a:gd name="connsiteY106" fmla="*/ 3176692 h 3482342"/>
              <a:gd name="connsiteX107" fmla="*/ 1190384 w 12192000"/>
              <a:gd name="connsiteY107" fmla="*/ 3203504 h 3482342"/>
              <a:gd name="connsiteX108" fmla="*/ 1094537 w 12192000"/>
              <a:gd name="connsiteY108" fmla="*/ 3229469 h 3482342"/>
              <a:gd name="connsiteX109" fmla="*/ 779276 w 12192000"/>
              <a:gd name="connsiteY109" fmla="*/ 3327290 h 3482342"/>
              <a:gd name="connsiteX110" fmla="*/ 600378 w 12192000"/>
              <a:gd name="connsiteY110" fmla="*/ 3335250 h 3482342"/>
              <a:gd name="connsiteX111" fmla="*/ 493457 w 12192000"/>
              <a:gd name="connsiteY111" fmla="*/ 3365044 h 3482342"/>
              <a:gd name="connsiteX112" fmla="*/ 349402 w 12192000"/>
              <a:gd name="connsiteY112" fmla="*/ 3380897 h 3482342"/>
              <a:gd name="connsiteX113" fmla="*/ 192183 w 12192000"/>
              <a:gd name="connsiteY113" fmla="*/ 3460075 h 3482342"/>
              <a:gd name="connsiteX114" fmla="*/ 46713 w 12192000"/>
              <a:gd name="connsiteY114" fmla="*/ 3462986 h 3482342"/>
              <a:gd name="connsiteX115" fmla="*/ 2765 w 12192000"/>
              <a:gd name="connsiteY115" fmla="*/ 3480770 h 3482342"/>
              <a:gd name="connsiteX116" fmla="*/ 0 w 12192000"/>
              <a:gd name="connsiteY116" fmla="*/ 3482342 h 3482342"/>
              <a:gd name="connsiteX117" fmla="*/ 0 w 12192000"/>
              <a:gd name="connsiteY11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01385 w 12192000"/>
              <a:gd name="connsiteY34" fmla="*/ 1477515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75804 w 12192000"/>
              <a:gd name="connsiteY19" fmla="*/ 1067977 h 3482342"/>
              <a:gd name="connsiteX20" fmla="*/ 11120819 w 12192000"/>
              <a:gd name="connsiteY20" fmla="*/ 1126133 h 3482342"/>
              <a:gd name="connsiteX21" fmla="*/ 11028687 w 12192000"/>
              <a:gd name="connsiteY21" fmla="*/ 1199018 h 3482342"/>
              <a:gd name="connsiteX22" fmla="*/ 10960443 w 12192000"/>
              <a:gd name="connsiteY22" fmla="*/ 1244502 h 3482342"/>
              <a:gd name="connsiteX23" fmla="*/ 10850998 w 12192000"/>
              <a:gd name="connsiteY23" fmla="*/ 1269215 h 3482342"/>
              <a:gd name="connsiteX24" fmla="*/ 10815658 w 12192000"/>
              <a:gd name="connsiteY24" fmla="*/ 1287849 h 3482342"/>
              <a:gd name="connsiteX25" fmla="*/ 10679906 w 12192000"/>
              <a:gd name="connsiteY25" fmla="*/ 1324988 h 3482342"/>
              <a:gd name="connsiteX26" fmla="*/ 10636304 w 12192000"/>
              <a:gd name="connsiteY26" fmla="*/ 1317928 h 3482342"/>
              <a:gd name="connsiteX27" fmla="*/ 10603863 w 12192000"/>
              <a:gd name="connsiteY27" fmla="*/ 1346886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314361 w 12192000"/>
              <a:gd name="connsiteY33" fmla="*/ 1466924 h 3482342"/>
              <a:gd name="connsiteX34" fmla="*/ 10264922 w 12192000"/>
              <a:gd name="connsiteY34" fmla="*/ 1472107 h 3482342"/>
              <a:gd name="connsiteX35" fmla="*/ 10201385 w 12192000"/>
              <a:gd name="connsiteY35" fmla="*/ 1477515 h 3482342"/>
              <a:gd name="connsiteX36" fmla="*/ 10120184 w 12192000"/>
              <a:gd name="connsiteY36" fmla="*/ 1466924 h 3482342"/>
              <a:gd name="connsiteX37" fmla="*/ 10058690 w 12192000"/>
              <a:gd name="connsiteY37" fmla="*/ 1474888 h 3482342"/>
              <a:gd name="connsiteX38" fmla="*/ 10004424 w 12192000"/>
              <a:gd name="connsiteY38" fmla="*/ 1489801 h 3482342"/>
              <a:gd name="connsiteX39" fmla="*/ 9999951 w 12192000"/>
              <a:gd name="connsiteY39" fmla="*/ 1499127 h 3482342"/>
              <a:gd name="connsiteX40" fmla="*/ 9845462 w 12192000"/>
              <a:gd name="connsiteY40" fmla="*/ 1548192 h 3482342"/>
              <a:gd name="connsiteX41" fmla="*/ 9736156 w 12192000"/>
              <a:gd name="connsiteY41" fmla="*/ 1581928 h 3482342"/>
              <a:gd name="connsiteX42" fmla="*/ 9693355 w 12192000"/>
              <a:gd name="connsiteY42" fmla="*/ 1602632 h 3482342"/>
              <a:gd name="connsiteX43" fmla="*/ 9664242 w 12192000"/>
              <a:gd name="connsiteY43" fmla="*/ 1622075 h 3482342"/>
              <a:gd name="connsiteX44" fmla="*/ 9579195 w 12192000"/>
              <a:gd name="connsiteY44" fmla="*/ 1648017 h 3482342"/>
              <a:gd name="connsiteX45" fmla="*/ 9433652 w 12192000"/>
              <a:gd name="connsiteY45" fmla="*/ 1681174 h 3482342"/>
              <a:gd name="connsiteX46" fmla="*/ 9403775 w 12192000"/>
              <a:gd name="connsiteY46" fmla="*/ 1690403 h 3482342"/>
              <a:gd name="connsiteX47" fmla="*/ 9382503 w 12192000"/>
              <a:gd name="connsiteY47" fmla="*/ 1706957 h 3482342"/>
              <a:gd name="connsiteX48" fmla="*/ 9381410 w 12192000"/>
              <a:gd name="connsiteY48" fmla="*/ 1718312 h 3482342"/>
              <a:gd name="connsiteX49" fmla="*/ 9365685 w 12192000"/>
              <a:gd name="connsiteY49" fmla="*/ 1724772 h 3482342"/>
              <a:gd name="connsiteX50" fmla="*/ 9278020 w 12192000"/>
              <a:gd name="connsiteY50" fmla="*/ 1741161 h 3482342"/>
              <a:gd name="connsiteX51" fmla="*/ 9217145 w 12192000"/>
              <a:gd name="connsiteY51" fmla="*/ 1771195 h 3482342"/>
              <a:gd name="connsiteX52" fmla="*/ 8955875 w 12192000"/>
              <a:gd name="connsiteY52" fmla="*/ 1796806 h 3482342"/>
              <a:gd name="connsiteX53" fmla="*/ 8648415 w 12192000"/>
              <a:gd name="connsiteY53" fmla="*/ 1878623 h 3482342"/>
              <a:gd name="connsiteX54" fmla="*/ 8495949 w 12192000"/>
              <a:gd name="connsiteY54" fmla="*/ 1902425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41837 w 12192000"/>
              <a:gd name="connsiteY65" fmla="*/ 1840640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686657 w 12192000"/>
              <a:gd name="connsiteY71" fmla="*/ 1907344 h 3482342"/>
              <a:gd name="connsiteX72" fmla="*/ 6651330 w 12192000"/>
              <a:gd name="connsiteY72" fmla="*/ 1922921 h 3482342"/>
              <a:gd name="connsiteX73" fmla="*/ 6622958 w 12192000"/>
              <a:gd name="connsiteY73" fmla="*/ 1936255 h 3482342"/>
              <a:gd name="connsiteX74" fmla="*/ 6522602 w 12192000"/>
              <a:gd name="connsiteY74" fmla="*/ 1954133 h 3482342"/>
              <a:gd name="connsiteX75" fmla="*/ 6444344 w 12192000"/>
              <a:gd name="connsiteY75" fmla="*/ 1969663 h 3482342"/>
              <a:gd name="connsiteX76" fmla="*/ 6409626 w 12192000"/>
              <a:gd name="connsiteY76" fmla="*/ 1978846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87205 w 12192000"/>
              <a:gd name="connsiteY80" fmla="*/ 2060048 h 3482342"/>
              <a:gd name="connsiteX81" fmla="*/ 6138780 w 12192000"/>
              <a:gd name="connsiteY81" fmla="*/ 2081918 h 3482342"/>
              <a:gd name="connsiteX82" fmla="*/ 6120125 w 12192000"/>
              <a:gd name="connsiteY82" fmla="*/ 2109475 h 3482342"/>
              <a:gd name="connsiteX83" fmla="*/ 6056576 w 12192000"/>
              <a:gd name="connsiteY83" fmla="*/ 2120066 h 3482342"/>
              <a:gd name="connsiteX84" fmla="*/ 5993794 w 12192000"/>
              <a:gd name="connsiteY84" fmla="*/ 2122569 h 3482342"/>
              <a:gd name="connsiteX85" fmla="*/ 5943601 w 12192000"/>
              <a:gd name="connsiteY85" fmla="*/ 2137719 h 3482342"/>
              <a:gd name="connsiteX86" fmla="*/ 5898141 w 12192000"/>
              <a:gd name="connsiteY86" fmla="*/ 2144806 h 3482342"/>
              <a:gd name="connsiteX87" fmla="*/ 5855337 w 12192000"/>
              <a:gd name="connsiteY87" fmla="*/ 2137719 h 3482342"/>
              <a:gd name="connsiteX88" fmla="*/ 5817682 w 12192000"/>
              <a:gd name="connsiteY88" fmla="*/ 2157358 h 3482342"/>
              <a:gd name="connsiteX89" fmla="*/ 5735300 w 12192000"/>
              <a:gd name="connsiteY89" fmla="*/ 2158902 h 3482342"/>
              <a:gd name="connsiteX90" fmla="*/ 5591469 w 12192000"/>
              <a:gd name="connsiteY90" fmla="*/ 2178389 h 3482342"/>
              <a:gd name="connsiteX91" fmla="*/ 5505818 w 12192000"/>
              <a:gd name="connsiteY91" fmla="*/ 2194207 h 3482342"/>
              <a:gd name="connsiteX92" fmla="*/ 5452860 w 12192000"/>
              <a:gd name="connsiteY92" fmla="*/ 2180085 h 3482342"/>
              <a:gd name="connsiteX93" fmla="*/ 5414282 w 12192000"/>
              <a:gd name="connsiteY93" fmla="*/ 2183070 h 3482342"/>
              <a:gd name="connsiteX94" fmla="*/ 5368369 w 12192000"/>
              <a:gd name="connsiteY94" fmla="*/ 2204272 h 3482342"/>
              <a:gd name="connsiteX95" fmla="*/ 5336354 w 12192000"/>
              <a:gd name="connsiteY95" fmla="*/ 2218920 h 3482342"/>
              <a:gd name="connsiteX96" fmla="*/ 5291263 w 12192000"/>
              <a:gd name="connsiteY96" fmla="*/ 2239182 h 3482342"/>
              <a:gd name="connsiteX97" fmla="*/ 5255152 w 12192000"/>
              <a:gd name="connsiteY97" fmla="*/ 2247164 h 3482342"/>
              <a:gd name="connsiteX98" fmla="*/ 5233796 w 12192000"/>
              <a:gd name="connsiteY98" fmla="*/ 2268260 h 3482342"/>
              <a:gd name="connsiteX99" fmla="*/ 5212786 w 12192000"/>
              <a:gd name="connsiteY99" fmla="*/ 2296592 h 3482342"/>
              <a:gd name="connsiteX100" fmla="*/ 5173523 w 12192000"/>
              <a:gd name="connsiteY100" fmla="*/ 2309057 h 3482342"/>
              <a:gd name="connsiteX101" fmla="*/ 5123830 w 12192000"/>
              <a:gd name="connsiteY101" fmla="*/ 2307070 h 3482342"/>
              <a:gd name="connsiteX102" fmla="*/ 5065426 w 12192000"/>
              <a:gd name="connsiteY102" fmla="*/ 2324076 h 3482342"/>
              <a:gd name="connsiteX103" fmla="*/ 4975908 w 12192000"/>
              <a:gd name="connsiteY103" fmla="*/ 2364128 h 3482342"/>
              <a:gd name="connsiteX104" fmla="*/ 4913723 w 12192000"/>
              <a:gd name="connsiteY104" fmla="*/ 2385265 h 3482342"/>
              <a:gd name="connsiteX105" fmla="*/ 4746485 w 12192000"/>
              <a:gd name="connsiteY105" fmla="*/ 2451769 h 3482342"/>
              <a:gd name="connsiteX106" fmla="*/ 4681588 w 12192000"/>
              <a:gd name="connsiteY106" fmla="*/ 2467494 h 3482342"/>
              <a:gd name="connsiteX107" fmla="*/ 1783655 w 12192000"/>
              <a:gd name="connsiteY107" fmla="*/ 3163860 h 3482342"/>
              <a:gd name="connsiteX108" fmla="*/ 1325955 w 12192000"/>
              <a:gd name="connsiteY108" fmla="*/ 3176692 h 3482342"/>
              <a:gd name="connsiteX109" fmla="*/ 1190384 w 12192000"/>
              <a:gd name="connsiteY109" fmla="*/ 3203504 h 3482342"/>
              <a:gd name="connsiteX110" fmla="*/ 1094537 w 12192000"/>
              <a:gd name="connsiteY110" fmla="*/ 3229469 h 3482342"/>
              <a:gd name="connsiteX111" fmla="*/ 779276 w 12192000"/>
              <a:gd name="connsiteY111" fmla="*/ 3327290 h 3482342"/>
              <a:gd name="connsiteX112" fmla="*/ 600378 w 12192000"/>
              <a:gd name="connsiteY112" fmla="*/ 3335250 h 3482342"/>
              <a:gd name="connsiteX113" fmla="*/ 493457 w 12192000"/>
              <a:gd name="connsiteY113" fmla="*/ 3365044 h 3482342"/>
              <a:gd name="connsiteX114" fmla="*/ 349402 w 12192000"/>
              <a:gd name="connsiteY114" fmla="*/ 3380897 h 3482342"/>
              <a:gd name="connsiteX115" fmla="*/ 192183 w 12192000"/>
              <a:gd name="connsiteY115" fmla="*/ 3460075 h 3482342"/>
              <a:gd name="connsiteX116" fmla="*/ 46713 w 12192000"/>
              <a:gd name="connsiteY116" fmla="*/ 3462986 h 3482342"/>
              <a:gd name="connsiteX117" fmla="*/ 2765 w 12192000"/>
              <a:gd name="connsiteY117" fmla="*/ 3480770 h 3482342"/>
              <a:gd name="connsiteX118" fmla="*/ 0 w 12192000"/>
              <a:gd name="connsiteY118" fmla="*/ 3482342 h 3482342"/>
              <a:gd name="connsiteX119" fmla="*/ 0 w 12192000"/>
              <a:gd name="connsiteY11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6987 w 12192000"/>
              <a:gd name="connsiteY18" fmla="*/ 1000897 h 3482342"/>
              <a:gd name="connsiteX19" fmla="*/ 11193568 w 12192000"/>
              <a:gd name="connsiteY19" fmla="*/ 1039464 h 3482342"/>
              <a:gd name="connsiteX20" fmla="*/ 11175804 w 12192000"/>
              <a:gd name="connsiteY20" fmla="*/ 1067977 h 3482342"/>
              <a:gd name="connsiteX21" fmla="*/ 11120819 w 12192000"/>
              <a:gd name="connsiteY21" fmla="*/ 1126133 h 3482342"/>
              <a:gd name="connsiteX22" fmla="*/ 11028687 w 12192000"/>
              <a:gd name="connsiteY22" fmla="*/ 1199018 h 3482342"/>
              <a:gd name="connsiteX23" fmla="*/ 10960443 w 12192000"/>
              <a:gd name="connsiteY23" fmla="*/ 1244502 h 3482342"/>
              <a:gd name="connsiteX24" fmla="*/ 10850998 w 12192000"/>
              <a:gd name="connsiteY24" fmla="*/ 1269215 h 3482342"/>
              <a:gd name="connsiteX25" fmla="*/ 10815658 w 12192000"/>
              <a:gd name="connsiteY25" fmla="*/ 1287849 h 3482342"/>
              <a:gd name="connsiteX26" fmla="*/ 10679906 w 12192000"/>
              <a:gd name="connsiteY26" fmla="*/ 1324988 h 3482342"/>
              <a:gd name="connsiteX27" fmla="*/ 10636304 w 12192000"/>
              <a:gd name="connsiteY27" fmla="*/ 1317928 h 3482342"/>
              <a:gd name="connsiteX28" fmla="*/ 10603863 w 12192000"/>
              <a:gd name="connsiteY28" fmla="*/ 1346886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314361 w 12192000"/>
              <a:gd name="connsiteY34" fmla="*/ 1466924 h 3482342"/>
              <a:gd name="connsiteX35" fmla="*/ 10264922 w 12192000"/>
              <a:gd name="connsiteY35" fmla="*/ 1472107 h 3482342"/>
              <a:gd name="connsiteX36" fmla="*/ 10201385 w 12192000"/>
              <a:gd name="connsiteY36" fmla="*/ 1477515 h 3482342"/>
              <a:gd name="connsiteX37" fmla="*/ 10120184 w 12192000"/>
              <a:gd name="connsiteY37" fmla="*/ 1466924 h 3482342"/>
              <a:gd name="connsiteX38" fmla="*/ 10058690 w 12192000"/>
              <a:gd name="connsiteY38" fmla="*/ 1474888 h 3482342"/>
              <a:gd name="connsiteX39" fmla="*/ 10004424 w 12192000"/>
              <a:gd name="connsiteY39" fmla="*/ 1489801 h 3482342"/>
              <a:gd name="connsiteX40" fmla="*/ 9999951 w 12192000"/>
              <a:gd name="connsiteY40" fmla="*/ 1499127 h 3482342"/>
              <a:gd name="connsiteX41" fmla="*/ 9845462 w 12192000"/>
              <a:gd name="connsiteY41" fmla="*/ 1548192 h 3482342"/>
              <a:gd name="connsiteX42" fmla="*/ 9736156 w 12192000"/>
              <a:gd name="connsiteY42" fmla="*/ 1581928 h 3482342"/>
              <a:gd name="connsiteX43" fmla="*/ 9693355 w 12192000"/>
              <a:gd name="connsiteY43" fmla="*/ 1602632 h 3482342"/>
              <a:gd name="connsiteX44" fmla="*/ 9664242 w 12192000"/>
              <a:gd name="connsiteY44" fmla="*/ 1622075 h 3482342"/>
              <a:gd name="connsiteX45" fmla="*/ 9579195 w 12192000"/>
              <a:gd name="connsiteY45" fmla="*/ 1648017 h 3482342"/>
              <a:gd name="connsiteX46" fmla="*/ 9433652 w 12192000"/>
              <a:gd name="connsiteY46" fmla="*/ 1681174 h 3482342"/>
              <a:gd name="connsiteX47" fmla="*/ 9403775 w 12192000"/>
              <a:gd name="connsiteY47" fmla="*/ 1690403 h 3482342"/>
              <a:gd name="connsiteX48" fmla="*/ 9382503 w 12192000"/>
              <a:gd name="connsiteY48" fmla="*/ 1706957 h 3482342"/>
              <a:gd name="connsiteX49" fmla="*/ 9381410 w 12192000"/>
              <a:gd name="connsiteY49" fmla="*/ 1718312 h 3482342"/>
              <a:gd name="connsiteX50" fmla="*/ 9365685 w 12192000"/>
              <a:gd name="connsiteY50" fmla="*/ 1724772 h 3482342"/>
              <a:gd name="connsiteX51" fmla="*/ 9278020 w 12192000"/>
              <a:gd name="connsiteY51" fmla="*/ 1741161 h 3482342"/>
              <a:gd name="connsiteX52" fmla="*/ 9217145 w 12192000"/>
              <a:gd name="connsiteY52" fmla="*/ 1771195 h 3482342"/>
              <a:gd name="connsiteX53" fmla="*/ 8955875 w 12192000"/>
              <a:gd name="connsiteY53" fmla="*/ 1796806 h 3482342"/>
              <a:gd name="connsiteX54" fmla="*/ 8648415 w 12192000"/>
              <a:gd name="connsiteY54" fmla="*/ 1878623 h 3482342"/>
              <a:gd name="connsiteX55" fmla="*/ 8495949 w 12192000"/>
              <a:gd name="connsiteY55" fmla="*/ 1902425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41837 w 12192000"/>
              <a:gd name="connsiteY66" fmla="*/ 1840640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686657 w 12192000"/>
              <a:gd name="connsiteY72" fmla="*/ 1907344 h 3482342"/>
              <a:gd name="connsiteX73" fmla="*/ 6651330 w 12192000"/>
              <a:gd name="connsiteY73" fmla="*/ 1922921 h 3482342"/>
              <a:gd name="connsiteX74" fmla="*/ 6622958 w 12192000"/>
              <a:gd name="connsiteY74" fmla="*/ 1936255 h 3482342"/>
              <a:gd name="connsiteX75" fmla="*/ 6522602 w 12192000"/>
              <a:gd name="connsiteY75" fmla="*/ 1954133 h 3482342"/>
              <a:gd name="connsiteX76" fmla="*/ 6444344 w 12192000"/>
              <a:gd name="connsiteY76" fmla="*/ 1969663 h 3482342"/>
              <a:gd name="connsiteX77" fmla="*/ 6409626 w 12192000"/>
              <a:gd name="connsiteY77" fmla="*/ 1978846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87205 w 12192000"/>
              <a:gd name="connsiteY81" fmla="*/ 2060048 h 3482342"/>
              <a:gd name="connsiteX82" fmla="*/ 6138780 w 12192000"/>
              <a:gd name="connsiteY82" fmla="*/ 2081918 h 3482342"/>
              <a:gd name="connsiteX83" fmla="*/ 6120125 w 12192000"/>
              <a:gd name="connsiteY83" fmla="*/ 2109475 h 3482342"/>
              <a:gd name="connsiteX84" fmla="*/ 6056576 w 12192000"/>
              <a:gd name="connsiteY84" fmla="*/ 2120066 h 3482342"/>
              <a:gd name="connsiteX85" fmla="*/ 5993794 w 12192000"/>
              <a:gd name="connsiteY85" fmla="*/ 2122569 h 3482342"/>
              <a:gd name="connsiteX86" fmla="*/ 5943601 w 12192000"/>
              <a:gd name="connsiteY86" fmla="*/ 2137719 h 3482342"/>
              <a:gd name="connsiteX87" fmla="*/ 5898141 w 12192000"/>
              <a:gd name="connsiteY87" fmla="*/ 2144806 h 3482342"/>
              <a:gd name="connsiteX88" fmla="*/ 5855337 w 12192000"/>
              <a:gd name="connsiteY88" fmla="*/ 2137719 h 3482342"/>
              <a:gd name="connsiteX89" fmla="*/ 5817682 w 12192000"/>
              <a:gd name="connsiteY89" fmla="*/ 2157358 h 3482342"/>
              <a:gd name="connsiteX90" fmla="*/ 5735300 w 12192000"/>
              <a:gd name="connsiteY90" fmla="*/ 2158902 h 3482342"/>
              <a:gd name="connsiteX91" fmla="*/ 5591469 w 12192000"/>
              <a:gd name="connsiteY91" fmla="*/ 2178389 h 3482342"/>
              <a:gd name="connsiteX92" fmla="*/ 5505818 w 12192000"/>
              <a:gd name="connsiteY92" fmla="*/ 2194207 h 3482342"/>
              <a:gd name="connsiteX93" fmla="*/ 5452860 w 12192000"/>
              <a:gd name="connsiteY93" fmla="*/ 2180085 h 3482342"/>
              <a:gd name="connsiteX94" fmla="*/ 5414282 w 12192000"/>
              <a:gd name="connsiteY94" fmla="*/ 2183070 h 3482342"/>
              <a:gd name="connsiteX95" fmla="*/ 5368369 w 12192000"/>
              <a:gd name="connsiteY95" fmla="*/ 2204272 h 3482342"/>
              <a:gd name="connsiteX96" fmla="*/ 5336354 w 12192000"/>
              <a:gd name="connsiteY96" fmla="*/ 2218920 h 3482342"/>
              <a:gd name="connsiteX97" fmla="*/ 5291263 w 12192000"/>
              <a:gd name="connsiteY97" fmla="*/ 2239182 h 3482342"/>
              <a:gd name="connsiteX98" fmla="*/ 5255152 w 12192000"/>
              <a:gd name="connsiteY98" fmla="*/ 2247164 h 3482342"/>
              <a:gd name="connsiteX99" fmla="*/ 5233796 w 12192000"/>
              <a:gd name="connsiteY99" fmla="*/ 2268260 h 3482342"/>
              <a:gd name="connsiteX100" fmla="*/ 5212786 w 12192000"/>
              <a:gd name="connsiteY100" fmla="*/ 2296592 h 3482342"/>
              <a:gd name="connsiteX101" fmla="*/ 5173523 w 12192000"/>
              <a:gd name="connsiteY101" fmla="*/ 2309057 h 3482342"/>
              <a:gd name="connsiteX102" fmla="*/ 5123830 w 12192000"/>
              <a:gd name="connsiteY102" fmla="*/ 2307070 h 3482342"/>
              <a:gd name="connsiteX103" fmla="*/ 5065426 w 12192000"/>
              <a:gd name="connsiteY103" fmla="*/ 2324076 h 3482342"/>
              <a:gd name="connsiteX104" fmla="*/ 4975908 w 12192000"/>
              <a:gd name="connsiteY104" fmla="*/ 2364128 h 3482342"/>
              <a:gd name="connsiteX105" fmla="*/ 4913723 w 12192000"/>
              <a:gd name="connsiteY105" fmla="*/ 2385265 h 3482342"/>
              <a:gd name="connsiteX106" fmla="*/ 4746485 w 12192000"/>
              <a:gd name="connsiteY106" fmla="*/ 2451769 h 3482342"/>
              <a:gd name="connsiteX107" fmla="*/ 4681588 w 12192000"/>
              <a:gd name="connsiteY107" fmla="*/ 2467494 h 3482342"/>
              <a:gd name="connsiteX108" fmla="*/ 1783655 w 12192000"/>
              <a:gd name="connsiteY108" fmla="*/ 3163860 h 3482342"/>
              <a:gd name="connsiteX109" fmla="*/ 1325955 w 12192000"/>
              <a:gd name="connsiteY109" fmla="*/ 3176692 h 3482342"/>
              <a:gd name="connsiteX110" fmla="*/ 1190384 w 12192000"/>
              <a:gd name="connsiteY110" fmla="*/ 3203504 h 3482342"/>
              <a:gd name="connsiteX111" fmla="*/ 1094537 w 12192000"/>
              <a:gd name="connsiteY111" fmla="*/ 3229469 h 3482342"/>
              <a:gd name="connsiteX112" fmla="*/ 779276 w 12192000"/>
              <a:gd name="connsiteY112" fmla="*/ 3327290 h 3482342"/>
              <a:gd name="connsiteX113" fmla="*/ 600378 w 12192000"/>
              <a:gd name="connsiteY113" fmla="*/ 3335250 h 3482342"/>
              <a:gd name="connsiteX114" fmla="*/ 493457 w 12192000"/>
              <a:gd name="connsiteY114" fmla="*/ 3365044 h 3482342"/>
              <a:gd name="connsiteX115" fmla="*/ 349402 w 12192000"/>
              <a:gd name="connsiteY115" fmla="*/ 3380897 h 3482342"/>
              <a:gd name="connsiteX116" fmla="*/ 192183 w 12192000"/>
              <a:gd name="connsiteY116" fmla="*/ 3460075 h 3482342"/>
              <a:gd name="connsiteX117" fmla="*/ 46713 w 12192000"/>
              <a:gd name="connsiteY117" fmla="*/ 3462986 h 3482342"/>
              <a:gd name="connsiteX118" fmla="*/ 2765 w 12192000"/>
              <a:gd name="connsiteY118" fmla="*/ 3480770 h 3482342"/>
              <a:gd name="connsiteX119" fmla="*/ 0 w 12192000"/>
              <a:gd name="connsiteY119" fmla="*/ 3482342 h 3482342"/>
              <a:gd name="connsiteX120" fmla="*/ 0 w 12192000"/>
              <a:gd name="connsiteY12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313493 w 12192000"/>
              <a:gd name="connsiteY17" fmla="*/ 880860 h 3482342"/>
              <a:gd name="connsiteX18" fmla="*/ 11228040 w 12192000"/>
              <a:gd name="connsiteY18" fmla="*/ 958953 h 3482342"/>
              <a:gd name="connsiteX19" fmla="*/ 11196987 w 12192000"/>
              <a:gd name="connsiteY19" fmla="*/ 1000897 h 3482342"/>
              <a:gd name="connsiteX20" fmla="*/ 11193568 w 12192000"/>
              <a:gd name="connsiteY20" fmla="*/ 1039464 h 3482342"/>
              <a:gd name="connsiteX21" fmla="*/ 11175804 w 12192000"/>
              <a:gd name="connsiteY21" fmla="*/ 1067977 h 3482342"/>
              <a:gd name="connsiteX22" fmla="*/ 11120819 w 12192000"/>
              <a:gd name="connsiteY22" fmla="*/ 1126133 h 3482342"/>
              <a:gd name="connsiteX23" fmla="*/ 11028687 w 12192000"/>
              <a:gd name="connsiteY23" fmla="*/ 1199018 h 3482342"/>
              <a:gd name="connsiteX24" fmla="*/ 10960443 w 12192000"/>
              <a:gd name="connsiteY24" fmla="*/ 1244502 h 3482342"/>
              <a:gd name="connsiteX25" fmla="*/ 10850998 w 12192000"/>
              <a:gd name="connsiteY25" fmla="*/ 1269215 h 3482342"/>
              <a:gd name="connsiteX26" fmla="*/ 10815658 w 12192000"/>
              <a:gd name="connsiteY26" fmla="*/ 1287849 h 3482342"/>
              <a:gd name="connsiteX27" fmla="*/ 10679906 w 12192000"/>
              <a:gd name="connsiteY27" fmla="*/ 1324988 h 3482342"/>
              <a:gd name="connsiteX28" fmla="*/ 10636304 w 12192000"/>
              <a:gd name="connsiteY28" fmla="*/ 1317928 h 3482342"/>
              <a:gd name="connsiteX29" fmla="*/ 10603863 w 12192000"/>
              <a:gd name="connsiteY29" fmla="*/ 1346886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314361 w 12192000"/>
              <a:gd name="connsiteY35" fmla="*/ 1466924 h 3482342"/>
              <a:gd name="connsiteX36" fmla="*/ 10264922 w 12192000"/>
              <a:gd name="connsiteY36" fmla="*/ 1472107 h 3482342"/>
              <a:gd name="connsiteX37" fmla="*/ 10201385 w 12192000"/>
              <a:gd name="connsiteY37" fmla="*/ 1477515 h 3482342"/>
              <a:gd name="connsiteX38" fmla="*/ 10120184 w 12192000"/>
              <a:gd name="connsiteY38" fmla="*/ 1466924 h 3482342"/>
              <a:gd name="connsiteX39" fmla="*/ 10058690 w 12192000"/>
              <a:gd name="connsiteY39" fmla="*/ 1474888 h 3482342"/>
              <a:gd name="connsiteX40" fmla="*/ 10004424 w 12192000"/>
              <a:gd name="connsiteY40" fmla="*/ 1489801 h 3482342"/>
              <a:gd name="connsiteX41" fmla="*/ 9999951 w 12192000"/>
              <a:gd name="connsiteY41" fmla="*/ 1499127 h 3482342"/>
              <a:gd name="connsiteX42" fmla="*/ 9845462 w 12192000"/>
              <a:gd name="connsiteY42" fmla="*/ 1548192 h 3482342"/>
              <a:gd name="connsiteX43" fmla="*/ 9736156 w 12192000"/>
              <a:gd name="connsiteY43" fmla="*/ 1581928 h 3482342"/>
              <a:gd name="connsiteX44" fmla="*/ 9693355 w 12192000"/>
              <a:gd name="connsiteY44" fmla="*/ 1602632 h 3482342"/>
              <a:gd name="connsiteX45" fmla="*/ 9664242 w 12192000"/>
              <a:gd name="connsiteY45" fmla="*/ 1622075 h 3482342"/>
              <a:gd name="connsiteX46" fmla="*/ 9579195 w 12192000"/>
              <a:gd name="connsiteY46" fmla="*/ 1648017 h 3482342"/>
              <a:gd name="connsiteX47" fmla="*/ 9433652 w 12192000"/>
              <a:gd name="connsiteY47" fmla="*/ 1681174 h 3482342"/>
              <a:gd name="connsiteX48" fmla="*/ 9403775 w 12192000"/>
              <a:gd name="connsiteY48" fmla="*/ 1690403 h 3482342"/>
              <a:gd name="connsiteX49" fmla="*/ 9382503 w 12192000"/>
              <a:gd name="connsiteY49" fmla="*/ 1706957 h 3482342"/>
              <a:gd name="connsiteX50" fmla="*/ 9381410 w 12192000"/>
              <a:gd name="connsiteY50" fmla="*/ 1718312 h 3482342"/>
              <a:gd name="connsiteX51" fmla="*/ 9365685 w 12192000"/>
              <a:gd name="connsiteY51" fmla="*/ 1724772 h 3482342"/>
              <a:gd name="connsiteX52" fmla="*/ 9278020 w 12192000"/>
              <a:gd name="connsiteY52" fmla="*/ 1741161 h 3482342"/>
              <a:gd name="connsiteX53" fmla="*/ 9217145 w 12192000"/>
              <a:gd name="connsiteY53" fmla="*/ 1771195 h 3482342"/>
              <a:gd name="connsiteX54" fmla="*/ 8955875 w 12192000"/>
              <a:gd name="connsiteY54" fmla="*/ 1796806 h 3482342"/>
              <a:gd name="connsiteX55" fmla="*/ 8648415 w 12192000"/>
              <a:gd name="connsiteY55" fmla="*/ 1878623 h 3482342"/>
              <a:gd name="connsiteX56" fmla="*/ 8495949 w 12192000"/>
              <a:gd name="connsiteY56" fmla="*/ 1902425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41837 w 12192000"/>
              <a:gd name="connsiteY67" fmla="*/ 1840640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686657 w 12192000"/>
              <a:gd name="connsiteY73" fmla="*/ 1907344 h 3482342"/>
              <a:gd name="connsiteX74" fmla="*/ 6651330 w 12192000"/>
              <a:gd name="connsiteY74" fmla="*/ 1922921 h 3482342"/>
              <a:gd name="connsiteX75" fmla="*/ 6622958 w 12192000"/>
              <a:gd name="connsiteY75" fmla="*/ 1936255 h 3482342"/>
              <a:gd name="connsiteX76" fmla="*/ 6522602 w 12192000"/>
              <a:gd name="connsiteY76" fmla="*/ 1954133 h 3482342"/>
              <a:gd name="connsiteX77" fmla="*/ 6444344 w 12192000"/>
              <a:gd name="connsiteY77" fmla="*/ 1969663 h 3482342"/>
              <a:gd name="connsiteX78" fmla="*/ 6409626 w 12192000"/>
              <a:gd name="connsiteY78" fmla="*/ 1978846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87205 w 12192000"/>
              <a:gd name="connsiteY82" fmla="*/ 2060048 h 3482342"/>
              <a:gd name="connsiteX83" fmla="*/ 6138780 w 12192000"/>
              <a:gd name="connsiteY83" fmla="*/ 2081918 h 3482342"/>
              <a:gd name="connsiteX84" fmla="*/ 6120125 w 12192000"/>
              <a:gd name="connsiteY84" fmla="*/ 2109475 h 3482342"/>
              <a:gd name="connsiteX85" fmla="*/ 6056576 w 12192000"/>
              <a:gd name="connsiteY85" fmla="*/ 2120066 h 3482342"/>
              <a:gd name="connsiteX86" fmla="*/ 5993794 w 12192000"/>
              <a:gd name="connsiteY86" fmla="*/ 2122569 h 3482342"/>
              <a:gd name="connsiteX87" fmla="*/ 5943601 w 12192000"/>
              <a:gd name="connsiteY87" fmla="*/ 2137719 h 3482342"/>
              <a:gd name="connsiteX88" fmla="*/ 5898141 w 12192000"/>
              <a:gd name="connsiteY88" fmla="*/ 2144806 h 3482342"/>
              <a:gd name="connsiteX89" fmla="*/ 5855337 w 12192000"/>
              <a:gd name="connsiteY89" fmla="*/ 2137719 h 3482342"/>
              <a:gd name="connsiteX90" fmla="*/ 5817682 w 12192000"/>
              <a:gd name="connsiteY90" fmla="*/ 2157358 h 3482342"/>
              <a:gd name="connsiteX91" fmla="*/ 5735300 w 12192000"/>
              <a:gd name="connsiteY91" fmla="*/ 2158902 h 3482342"/>
              <a:gd name="connsiteX92" fmla="*/ 5591469 w 12192000"/>
              <a:gd name="connsiteY92" fmla="*/ 2178389 h 3482342"/>
              <a:gd name="connsiteX93" fmla="*/ 5505818 w 12192000"/>
              <a:gd name="connsiteY93" fmla="*/ 2194207 h 3482342"/>
              <a:gd name="connsiteX94" fmla="*/ 5452860 w 12192000"/>
              <a:gd name="connsiteY94" fmla="*/ 2180085 h 3482342"/>
              <a:gd name="connsiteX95" fmla="*/ 5414282 w 12192000"/>
              <a:gd name="connsiteY95" fmla="*/ 2183070 h 3482342"/>
              <a:gd name="connsiteX96" fmla="*/ 5368369 w 12192000"/>
              <a:gd name="connsiteY96" fmla="*/ 2204272 h 3482342"/>
              <a:gd name="connsiteX97" fmla="*/ 5336354 w 12192000"/>
              <a:gd name="connsiteY97" fmla="*/ 2218920 h 3482342"/>
              <a:gd name="connsiteX98" fmla="*/ 5291263 w 12192000"/>
              <a:gd name="connsiteY98" fmla="*/ 2239182 h 3482342"/>
              <a:gd name="connsiteX99" fmla="*/ 5255152 w 12192000"/>
              <a:gd name="connsiteY99" fmla="*/ 2247164 h 3482342"/>
              <a:gd name="connsiteX100" fmla="*/ 5233796 w 12192000"/>
              <a:gd name="connsiteY100" fmla="*/ 2268260 h 3482342"/>
              <a:gd name="connsiteX101" fmla="*/ 5212786 w 12192000"/>
              <a:gd name="connsiteY101" fmla="*/ 2296592 h 3482342"/>
              <a:gd name="connsiteX102" fmla="*/ 5173523 w 12192000"/>
              <a:gd name="connsiteY102" fmla="*/ 2309057 h 3482342"/>
              <a:gd name="connsiteX103" fmla="*/ 5123830 w 12192000"/>
              <a:gd name="connsiteY103" fmla="*/ 2307070 h 3482342"/>
              <a:gd name="connsiteX104" fmla="*/ 5065426 w 12192000"/>
              <a:gd name="connsiteY104" fmla="*/ 2324076 h 3482342"/>
              <a:gd name="connsiteX105" fmla="*/ 4975908 w 12192000"/>
              <a:gd name="connsiteY105" fmla="*/ 2364128 h 3482342"/>
              <a:gd name="connsiteX106" fmla="*/ 4913723 w 12192000"/>
              <a:gd name="connsiteY106" fmla="*/ 2385265 h 3482342"/>
              <a:gd name="connsiteX107" fmla="*/ 4746485 w 12192000"/>
              <a:gd name="connsiteY107" fmla="*/ 2451769 h 3482342"/>
              <a:gd name="connsiteX108" fmla="*/ 4681588 w 12192000"/>
              <a:gd name="connsiteY108" fmla="*/ 2467494 h 3482342"/>
              <a:gd name="connsiteX109" fmla="*/ 1783655 w 12192000"/>
              <a:gd name="connsiteY109" fmla="*/ 3163860 h 3482342"/>
              <a:gd name="connsiteX110" fmla="*/ 1325955 w 12192000"/>
              <a:gd name="connsiteY110" fmla="*/ 3176692 h 3482342"/>
              <a:gd name="connsiteX111" fmla="*/ 1190384 w 12192000"/>
              <a:gd name="connsiteY111" fmla="*/ 3203504 h 3482342"/>
              <a:gd name="connsiteX112" fmla="*/ 1094537 w 12192000"/>
              <a:gd name="connsiteY112" fmla="*/ 3229469 h 3482342"/>
              <a:gd name="connsiteX113" fmla="*/ 779276 w 12192000"/>
              <a:gd name="connsiteY113" fmla="*/ 3327290 h 3482342"/>
              <a:gd name="connsiteX114" fmla="*/ 600378 w 12192000"/>
              <a:gd name="connsiteY114" fmla="*/ 3335250 h 3482342"/>
              <a:gd name="connsiteX115" fmla="*/ 493457 w 12192000"/>
              <a:gd name="connsiteY115" fmla="*/ 3365044 h 3482342"/>
              <a:gd name="connsiteX116" fmla="*/ 349402 w 12192000"/>
              <a:gd name="connsiteY116" fmla="*/ 3380897 h 3482342"/>
              <a:gd name="connsiteX117" fmla="*/ 192183 w 12192000"/>
              <a:gd name="connsiteY117" fmla="*/ 3460075 h 3482342"/>
              <a:gd name="connsiteX118" fmla="*/ 46713 w 12192000"/>
              <a:gd name="connsiteY118" fmla="*/ 3462986 h 3482342"/>
              <a:gd name="connsiteX119" fmla="*/ 2765 w 12192000"/>
              <a:gd name="connsiteY119" fmla="*/ 3480770 h 3482342"/>
              <a:gd name="connsiteX120" fmla="*/ 0 w 12192000"/>
              <a:gd name="connsiteY120" fmla="*/ 3482342 h 3482342"/>
              <a:gd name="connsiteX121" fmla="*/ 0 w 12192000"/>
              <a:gd name="connsiteY12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313493 w 12192000"/>
              <a:gd name="connsiteY17" fmla="*/ 880860 h 3482342"/>
              <a:gd name="connsiteX18" fmla="*/ 11228040 w 12192000"/>
              <a:gd name="connsiteY18" fmla="*/ 958953 h 3482342"/>
              <a:gd name="connsiteX19" fmla="*/ 11196987 w 12192000"/>
              <a:gd name="connsiteY19" fmla="*/ 1000897 h 3482342"/>
              <a:gd name="connsiteX20" fmla="*/ 11193568 w 12192000"/>
              <a:gd name="connsiteY20" fmla="*/ 1039464 h 3482342"/>
              <a:gd name="connsiteX21" fmla="*/ 11175804 w 12192000"/>
              <a:gd name="connsiteY21" fmla="*/ 1067977 h 3482342"/>
              <a:gd name="connsiteX22" fmla="*/ 11120819 w 12192000"/>
              <a:gd name="connsiteY22" fmla="*/ 1126133 h 3482342"/>
              <a:gd name="connsiteX23" fmla="*/ 11028687 w 12192000"/>
              <a:gd name="connsiteY23" fmla="*/ 1199018 h 3482342"/>
              <a:gd name="connsiteX24" fmla="*/ 10960443 w 12192000"/>
              <a:gd name="connsiteY24" fmla="*/ 1244502 h 3482342"/>
              <a:gd name="connsiteX25" fmla="*/ 10850998 w 12192000"/>
              <a:gd name="connsiteY25" fmla="*/ 1269215 h 3482342"/>
              <a:gd name="connsiteX26" fmla="*/ 10815658 w 12192000"/>
              <a:gd name="connsiteY26" fmla="*/ 1287849 h 3482342"/>
              <a:gd name="connsiteX27" fmla="*/ 10679906 w 12192000"/>
              <a:gd name="connsiteY27" fmla="*/ 1324988 h 3482342"/>
              <a:gd name="connsiteX28" fmla="*/ 10636304 w 12192000"/>
              <a:gd name="connsiteY28" fmla="*/ 1317928 h 3482342"/>
              <a:gd name="connsiteX29" fmla="*/ 10603863 w 12192000"/>
              <a:gd name="connsiteY29" fmla="*/ 1346886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314361 w 12192000"/>
              <a:gd name="connsiteY35" fmla="*/ 1466924 h 3482342"/>
              <a:gd name="connsiteX36" fmla="*/ 10264922 w 12192000"/>
              <a:gd name="connsiteY36" fmla="*/ 1472107 h 3482342"/>
              <a:gd name="connsiteX37" fmla="*/ 10201385 w 12192000"/>
              <a:gd name="connsiteY37" fmla="*/ 1477515 h 3482342"/>
              <a:gd name="connsiteX38" fmla="*/ 10120184 w 12192000"/>
              <a:gd name="connsiteY38" fmla="*/ 1466924 h 3482342"/>
              <a:gd name="connsiteX39" fmla="*/ 10058690 w 12192000"/>
              <a:gd name="connsiteY39" fmla="*/ 1474888 h 3482342"/>
              <a:gd name="connsiteX40" fmla="*/ 10004424 w 12192000"/>
              <a:gd name="connsiteY40" fmla="*/ 1489801 h 3482342"/>
              <a:gd name="connsiteX41" fmla="*/ 9999951 w 12192000"/>
              <a:gd name="connsiteY41" fmla="*/ 1499127 h 3482342"/>
              <a:gd name="connsiteX42" fmla="*/ 9845462 w 12192000"/>
              <a:gd name="connsiteY42" fmla="*/ 1548192 h 3482342"/>
              <a:gd name="connsiteX43" fmla="*/ 9736156 w 12192000"/>
              <a:gd name="connsiteY43" fmla="*/ 1581928 h 3482342"/>
              <a:gd name="connsiteX44" fmla="*/ 9693355 w 12192000"/>
              <a:gd name="connsiteY44" fmla="*/ 1602632 h 3482342"/>
              <a:gd name="connsiteX45" fmla="*/ 9664242 w 12192000"/>
              <a:gd name="connsiteY45" fmla="*/ 1622075 h 3482342"/>
              <a:gd name="connsiteX46" fmla="*/ 9579195 w 12192000"/>
              <a:gd name="connsiteY46" fmla="*/ 1648017 h 3482342"/>
              <a:gd name="connsiteX47" fmla="*/ 9433652 w 12192000"/>
              <a:gd name="connsiteY47" fmla="*/ 1681174 h 3482342"/>
              <a:gd name="connsiteX48" fmla="*/ 9403775 w 12192000"/>
              <a:gd name="connsiteY48" fmla="*/ 1690403 h 3482342"/>
              <a:gd name="connsiteX49" fmla="*/ 9382503 w 12192000"/>
              <a:gd name="connsiteY49" fmla="*/ 1706957 h 3482342"/>
              <a:gd name="connsiteX50" fmla="*/ 9381410 w 12192000"/>
              <a:gd name="connsiteY50" fmla="*/ 1718312 h 3482342"/>
              <a:gd name="connsiteX51" fmla="*/ 9365685 w 12192000"/>
              <a:gd name="connsiteY51" fmla="*/ 1724772 h 3482342"/>
              <a:gd name="connsiteX52" fmla="*/ 9278020 w 12192000"/>
              <a:gd name="connsiteY52" fmla="*/ 1741161 h 3482342"/>
              <a:gd name="connsiteX53" fmla="*/ 9217145 w 12192000"/>
              <a:gd name="connsiteY53" fmla="*/ 1771195 h 3482342"/>
              <a:gd name="connsiteX54" fmla="*/ 8955875 w 12192000"/>
              <a:gd name="connsiteY54" fmla="*/ 1796806 h 3482342"/>
              <a:gd name="connsiteX55" fmla="*/ 8648415 w 12192000"/>
              <a:gd name="connsiteY55" fmla="*/ 1878623 h 3482342"/>
              <a:gd name="connsiteX56" fmla="*/ 8495949 w 12192000"/>
              <a:gd name="connsiteY56" fmla="*/ 1902425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41837 w 12192000"/>
              <a:gd name="connsiteY67" fmla="*/ 1840640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686657 w 12192000"/>
              <a:gd name="connsiteY73" fmla="*/ 1907344 h 3482342"/>
              <a:gd name="connsiteX74" fmla="*/ 6651330 w 12192000"/>
              <a:gd name="connsiteY74" fmla="*/ 1922921 h 3482342"/>
              <a:gd name="connsiteX75" fmla="*/ 6622958 w 12192000"/>
              <a:gd name="connsiteY75" fmla="*/ 1936255 h 3482342"/>
              <a:gd name="connsiteX76" fmla="*/ 6522602 w 12192000"/>
              <a:gd name="connsiteY76" fmla="*/ 1954133 h 3482342"/>
              <a:gd name="connsiteX77" fmla="*/ 6444344 w 12192000"/>
              <a:gd name="connsiteY77" fmla="*/ 1969663 h 3482342"/>
              <a:gd name="connsiteX78" fmla="*/ 6409626 w 12192000"/>
              <a:gd name="connsiteY78" fmla="*/ 1978846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87205 w 12192000"/>
              <a:gd name="connsiteY82" fmla="*/ 2060048 h 3482342"/>
              <a:gd name="connsiteX83" fmla="*/ 6138780 w 12192000"/>
              <a:gd name="connsiteY83" fmla="*/ 2081918 h 3482342"/>
              <a:gd name="connsiteX84" fmla="*/ 6120125 w 12192000"/>
              <a:gd name="connsiteY84" fmla="*/ 2109475 h 3482342"/>
              <a:gd name="connsiteX85" fmla="*/ 6056576 w 12192000"/>
              <a:gd name="connsiteY85" fmla="*/ 2120066 h 3482342"/>
              <a:gd name="connsiteX86" fmla="*/ 5993794 w 12192000"/>
              <a:gd name="connsiteY86" fmla="*/ 2122569 h 3482342"/>
              <a:gd name="connsiteX87" fmla="*/ 5943601 w 12192000"/>
              <a:gd name="connsiteY87" fmla="*/ 2137719 h 3482342"/>
              <a:gd name="connsiteX88" fmla="*/ 5898141 w 12192000"/>
              <a:gd name="connsiteY88" fmla="*/ 2144806 h 3482342"/>
              <a:gd name="connsiteX89" fmla="*/ 5855337 w 12192000"/>
              <a:gd name="connsiteY89" fmla="*/ 2137719 h 3482342"/>
              <a:gd name="connsiteX90" fmla="*/ 5817682 w 12192000"/>
              <a:gd name="connsiteY90" fmla="*/ 2157358 h 3482342"/>
              <a:gd name="connsiteX91" fmla="*/ 5735300 w 12192000"/>
              <a:gd name="connsiteY91" fmla="*/ 2158902 h 3482342"/>
              <a:gd name="connsiteX92" fmla="*/ 5591469 w 12192000"/>
              <a:gd name="connsiteY92" fmla="*/ 2178389 h 3482342"/>
              <a:gd name="connsiteX93" fmla="*/ 5505818 w 12192000"/>
              <a:gd name="connsiteY93" fmla="*/ 2194207 h 3482342"/>
              <a:gd name="connsiteX94" fmla="*/ 5452860 w 12192000"/>
              <a:gd name="connsiteY94" fmla="*/ 2180085 h 3482342"/>
              <a:gd name="connsiteX95" fmla="*/ 5414282 w 12192000"/>
              <a:gd name="connsiteY95" fmla="*/ 2183070 h 3482342"/>
              <a:gd name="connsiteX96" fmla="*/ 5368369 w 12192000"/>
              <a:gd name="connsiteY96" fmla="*/ 2204272 h 3482342"/>
              <a:gd name="connsiteX97" fmla="*/ 5336354 w 12192000"/>
              <a:gd name="connsiteY97" fmla="*/ 2218920 h 3482342"/>
              <a:gd name="connsiteX98" fmla="*/ 5291263 w 12192000"/>
              <a:gd name="connsiteY98" fmla="*/ 2239182 h 3482342"/>
              <a:gd name="connsiteX99" fmla="*/ 5255152 w 12192000"/>
              <a:gd name="connsiteY99" fmla="*/ 2247164 h 3482342"/>
              <a:gd name="connsiteX100" fmla="*/ 5233796 w 12192000"/>
              <a:gd name="connsiteY100" fmla="*/ 2268260 h 3482342"/>
              <a:gd name="connsiteX101" fmla="*/ 5212786 w 12192000"/>
              <a:gd name="connsiteY101" fmla="*/ 2296592 h 3482342"/>
              <a:gd name="connsiteX102" fmla="*/ 5173523 w 12192000"/>
              <a:gd name="connsiteY102" fmla="*/ 2309057 h 3482342"/>
              <a:gd name="connsiteX103" fmla="*/ 5123830 w 12192000"/>
              <a:gd name="connsiteY103" fmla="*/ 2307070 h 3482342"/>
              <a:gd name="connsiteX104" fmla="*/ 5065426 w 12192000"/>
              <a:gd name="connsiteY104" fmla="*/ 2324076 h 3482342"/>
              <a:gd name="connsiteX105" fmla="*/ 4975908 w 12192000"/>
              <a:gd name="connsiteY105" fmla="*/ 2364128 h 3482342"/>
              <a:gd name="connsiteX106" fmla="*/ 4913723 w 12192000"/>
              <a:gd name="connsiteY106" fmla="*/ 2385265 h 3482342"/>
              <a:gd name="connsiteX107" fmla="*/ 4746485 w 12192000"/>
              <a:gd name="connsiteY107" fmla="*/ 2451769 h 3482342"/>
              <a:gd name="connsiteX108" fmla="*/ 4681588 w 12192000"/>
              <a:gd name="connsiteY108" fmla="*/ 2467494 h 3482342"/>
              <a:gd name="connsiteX109" fmla="*/ 1783655 w 12192000"/>
              <a:gd name="connsiteY109" fmla="*/ 3163860 h 3482342"/>
              <a:gd name="connsiteX110" fmla="*/ 1325955 w 12192000"/>
              <a:gd name="connsiteY110" fmla="*/ 3176692 h 3482342"/>
              <a:gd name="connsiteX111" fmla="*/ 1190384 w 12192000"/>
              <a:gd name="connsiteY111" fmla="*/ 3203504 h 3482342"/>
              <a:gd name="connsiteX112" fmla="*/ 1094537 w 12192000"/>
              <a:gd name="connsiteY112" fmla="*/ 3229469 h 3482342"/>
              <a:gd name="connsiteX113" fmla="*/ 779276 w 12192000"/>
              <a:gd name="connsiteY113" fmla="*/ 3327290 h 3482342"/>
              <a:gd name="connsiteX114" fmla="*/ 600378 w 12192000"/>
              <a:gd name="connsiteY114" fmla="*/ 3335250 h 3482342"/>
              <a:gd name="connsiteX115" fmla="*/ 493457 w 12192000"/>
              <a:gd name="connsiteY115" fmla="*/ 3365044 h 3482342"/>
              <a:gd name="connsiteX116" fmla="*/ 349402 w 12192000"/>
              <a:gd name="connsiteY116" fmla="*/ 3380897 h 3482342"/>
              <a:gd name="connsiteX117" fmla="*/ 192183 w 12192000"/>
              <a:gd name="connsiteY117" fmla="*/ 3460075 h 3482342"/>
              <a:gd name="connsiteX118" fmla="*/ 46713 w 12192000"/>
              <a:gd name="connsiteY118" fmla="*/ 3462986 h 3482342"/>
              <a:gd name="connsiteX119" fmla="*/ 2765 w 12192000"/>
              <a:gd name="connsiteY119" fmla="*/ 3480770 h 3482342"/>
              <a:gd name="connsiteX120" fmla="*/ 0 w 12192000"/>
              <a:gd name="connsiteY120" fmla="*/ 3482342 h 3482342"/>
              <a:gd name="connsiteX121" fmla="*/ 0 w 12192000"/>
              <a:gd name="connsiteY12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20819 w 12192000"/>
              <a:gd name="connsiteY23" fmla="*/ 1126133 h 3482342"/>
              <a:gd name="connsiteX24" fmla="*/ 11028687 w 12192000"/>
              <a:gd name="connsiteY24" fmla="*/ 1199018 h 3482342"/>
              <a:gd name="connsiteX25" fmla="*/ 10960443 w 12192000"/>
              <a:gd name="connsiteY25" fmla="*/ 1244502 h 3482342"/>
              <a:gd name="connsiteX26" fmla="*/ 10850998 w 12192000"/>
              <a:gd name="connsiteY26" fmla="*/ 1269215 h 3482342"/>
              <a:gd name="connsiteX27" fmla="*/ 10815658 w 12192000"/>
              <a:gd name="connsiteY27" fmla="*/ 1287849 h 3482342"/>
              <a:gd name="connsiteX28" fmla="*/ 10679906 w 12192000"/>
              <a:gd name="connsiteY28" fmla="*/ 1324988 h 3482342"/>
              <a:gd name="connsiteX29" fmla="*/ 10636304 w 12192000"/>
              <a:gd name="connsiteY29" fmla="*/ 1317928 h 3482342"/>
              <a:gd name="connsiteX30" fmla="*/ 10603863 w 12192000"/>
              <a:gd name="connsiteY30" fmla="*/ 1346886 h 3482342"/>
              <a:gd name="connsiteX31" fmla="*/ 10573203 w 12192000"/>
              <a:gd name="connsiteY31" fmla="*/ 1351996 h 3482342"/>
              <a:gd name="connsiteX32" fmla="*/ 10513263 w 12192000"/>
              <a:gd name="connsiteY32" fmla="*/ 1350756 h 3482342"/>
              <a:gd name="connsiteX33" fmla="*/ 10464012 w 12192000"/>
              <a:gd name="connsiteY33" fmla="*/ 1391778 h 3482342"/>
              <a:gd name="connsiteX34" fmla="*/ 10405409 w 12192000"/>
              <a:gd name="connsiteY34" fmla="*/ 1422789 h 3482342"/>
              <a:gd name="connsiteX35" fmla="*/ 10370530 w 12192000"/>
              <a:gd name="connsiteY35" fmla="*/ 1441596 h 3482342"/>
              <a:gd name="connsiteX36" fmla="*/ 10314361 w 12192000"/>
              <a:gd name="connsiteY36" fmla="*/ 1466924 h 3482342"/>
              <a:gd name="connsiteX37" fmla="*/ 10264922 w 12192000"/>
              <a:gd name="connsiteY37" fmla="*/ 1472107 h 3482342"/>
              <a:gd name="connsiteX38" fmla="*/ 10201385 w 12192000"/>
              <a:gd name="connsiteY38" fmla="*/ 1477515 h 3482342"/>
              <a:gd name="connsiteX39" fmla="*/ 10120184 w 12192000"/>
              <a:gd name="connsiteY39" fmla="*/ 1466924 h 3482342"/>
              <a:gd name="connsiteX40" fmla="*/ 10058690 w 12192000"/>
              <a:gd name="connsiteY40" fmla="*/ 1474888 h 3482342"/>
              <a:gd name="connsiteX41" fmla="*/ 10004424 w 12192000"/>
              <a:gd name="connsiteY41" fmla="*/ 1489801 h 3482342"/>
              <a:gd name="connsiteX42" fmla="*/ 9999951 w 12192000"/>
              <a:gd name="connsiteY42" fmla="*/ 1499127 h 3482342"/>
              <a:gd name="connsiteX43" fmla="*/ 9845462 w 12192000"/>
              <a:gd name="connsiteY43" fmla="*/ 1548192 h 3482342"/>
              <a:gd name="connsiteX44" fmla="*/ 9736156 w 12192000"/>
              <a:gd name="connsiteY44" fmla="*/ 1581928 h 3482342"/>
              <a:gd name="connsiteX45" fmla="*/ 9693355 w 12192000"/>
              <a:gd name="connsiteY45" fmla="*/ 1602632 h 3482342"/>
              <a:gd name="connsiteX46" fmla="*/ 9664242 w 12192000"/>
              <a:gd name="connsiteY46" fmla="*/ 1622075 h 3482342"/>
              <a:gd name="connsiteX47" fmla="*/ 9579195 w 12192000"/>
              <a:gd name="connsiteY47" fmla="*/ 1648017 h 3482342"/>
              <a:gd name="connsiteX48" fmla="*/ 9433652 w 12192000"/>
              <a:gd name="connsiteY48" fmla="*/ 1681174 h 3482342"/>
              <a:gd name="connsiteX49" fmla="*/ 9403775 w 12192000"/>
              <a:gd name="connsiteY49" fmla="*/ 1690403 h 3482342"/>
              <a:gd name="connsiteX50" fmla="*/ 9382503 w 12192000"/>
              <a:gd name="connsiteY50" fmla="*/ 1706957 h 3482342"/>
              <a:gd name="connsiteX51" fmla="*/ 9381410 w 12192000"/>
              <a:gd name="connsiteY51" fmla="*/ 1718312 h 3482342"/>
              <a:gd name="connsiteX52" fmla="*/ 9365685 w 12192000"/>
              <a:gd name="connsiteY52" fmla="*/ 1724772 h 3482342"/>
              <a:gd name="connsiteX53" fmla="*/ 9278020 w 12192000"/>
              <a:gd name="connsiteY53" fmla="*/ 1741161 h 3482342"/>
              <a:gd name="connsiteX54" fmla="*/ 9217145 w 12192000"/>
              <a:gd name="connsiteY54" fmla="*/ 1771195 h 3482342"/>
              <a:gd name="connsiteX55" fmla="*/ 8955875 w 12192000"/>
              <a:gd name="connsiteY55" fmla="*/ 1796806 h 3482342"/>
              <a:gd name="connsiteX56" fmla="*/ 8648415 w 12192000"/>
              <a:gd name="connsiteY56" fmla="*/ 1878623 h 3482342"/>
              <a:gd name="connsiteX57" fmla="*/ 8495949 w 12192000"/>
              <a:gd name="connsiteY57" fmla="*/ 1902425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41837 w 12192000"/>
              <a:gd name="connsiteY68" fmla="*/ 1840640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686657 w 12192000"/>
              <a:gd name="connsiteY74" fmla="*/ 1907344 h 3482342"/>
              <a:gd name="connsiteX75" fmla="*/ 6651330 w 12192000"/>
              <a:gd name="connsiteY75" fmla="*/ 1922921 h 3482342"/>
              <a:gd name="connsiteX76" fmla="*/ 6622958 w 12192000"/>
              <a:gd name="connsiteY76" fmla="*/ 1936255 h 3482342"/>
              <a:gd name="connsiteX77" fmla="*/ 6522602 w 12192000"/>
              <a:gd name="connsiteY77" fmla="*/ 1954133 h 3482342"/>
              <a:gd name="connsiteX78" fmla="*/ 6444344 w 12192000"/>
              <a:gd name="connsiteY78" fmla="*/ 1969663 h 3482342"/>
              <a:gd name="connsiteX79" fmla="*/ 6409626 w 12192000"/>
              <a:gd name="connsiteY79" fmla="*/ 1978846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87205 w 12192000"/>
              <a:gd name="connsiteY83" fmla="*/ 2060048 h 3482342"/>
              <a:gd name="connsiteX84" fmla="*/ 6138780 w 12192000"/>
              <a:gd name="connsiteY84" fmla="*/ 2081918 h 3482342"/>
              <a:gd name="connsiteX85" fmla="*/ 6120125 w 12192000"/>
              <a:gd name="connsiteY85" fmla="*/ 2109475 h 3482342"/>
              <a:gd name="connsiteX86" fmla="*/ 6056576 w 12192000"/>
              <a:gd name="connsiteY86" fmla="*/ 2120066 h 3482342"/>
              <a:gd name="connsiteX87" fmla="*/ 5993794 w 12192000"/>
              <a:gd name="connsiteY87" fmla="*/ 2122569 h 3482342"/>
              <a:gd name="connsiteX88" fmla="*/ 5943601 w 12192000"/>
              <a:gd name="connsiteY88" fmla="*/ 2137719 h 3482342"/>
              <a:gd name="connsiteX89" fmla="*/ 5898141 w 12192000"/>
              <a:gd name="connsiteY89" fmla="*/ 2144806 h 3482342"/>
              <a:gd name="connsiteX90" fmla="*/ 5855337 w 12192000"/>
              <a:gd name="connsiteY90" fmla="*/ 2137719 h 3482342"/>
              <a:gd name="connsiteX91" fmla="*/ 5817682 w 12192000"/>
              <a:gd name="connsiteY91" fmla="*/ 2157358 h 3482342"/>
              <a:gd name="connsiteX92" fmla="*/ 5735300 w 12192000"/>
              <a:gd name="connsiteY92" fmla="*/ 2158902 h 3482342"/>
              <a:gd name="connsiteX93" fmla="*/ 5591469 w 12192000"/>
              <a:gd name="connsiteY93" fmla="*/ 2178389 h 3482342"/>
              <a:gd name="connsiteX94" fmla="*/ 5505818 w 12192000"/>
              <a:gd name="connsiteY94" fmla="*/ 2194207 h 3482342"/>
              <a:gd name="connsiteX95" fmla="*/ 5452860 w 12192000"/>
              <a:gd name="connsiteY95" fmla="*/ 2180085 h 3482342"/>
              <a:gd name="connsiteX96" fmla="*/ 5414282 w 12192000"/>
              <a:gd name="connsiteY96" fmla="*/ 2183070 h 3482342"/>
              <a:gd name="connsiteX97" fmla="*/ 5368369 w 12192000"/>
              <a:gd name="connsiteY97" fmla="*/ 2204272 h 3482342"/>
              <a:gd name="connsiteX98" fmla="*/ 5336354 w 12192000"/>
              <a:gd name="connsiteY98" fmla="*/ 2218920 h 3482342"/>
              <a:gd name="connsiteX99" fmla="*/ 5291263 w 12192000"/>
              <a:gd name="connsiteY99" fmla="*/ 2239182 h 3482342"/>
              <a:gd name="connsiteX100" fmla="*/ 5255152 w 12192000"/>
              <a:gd name="connsiteY100" fmla="*/ 2247164 h 3482342"/>
              <a:gd name="connsiteX101" fmla="*/ 5233796 w 12192000"/>
              <a:gd name="connsiteY101" fmla="*/ 2268260 h 3482342"/>
              <a:gd name="connsiteX102" fmla="*/ 5212786 w 12192000"/>
              <a:gd name="connsiteY102" fmla="*/ 2296592 h 3482342"/>
              <a:gd name="connsiteX103" fmla="*/ 5173523 w 12192000"/>
              <a:gd name="connsiteY103" fmla="*/ 2309057 h 3482342"/>
              <a:gd name="connsiteX104" fmla="*/ 5123830 w 12192000"/>
              <a:gd name="connsiteY104" fmla="*/ 2307070 h 3482342"/>
              <a:gd name="connsiteX105" fmla="*/ 5065426 w 12192000"/>
              <a:gd name="connsiteY105" fmla="*/ 2324076 h 3482342"/>
              <a:gd name="connsiteX106" fmla="*/ 4975908 w 12192000"/>
              <a:gd name="connsiteY106" fmla="*/ 2364128 h 3482342"/>
              <a:gd name="connsiteX107" fmla="*/ 4913723 w 12192000"/>
              <a:gd name="connsiteY107" fmla="*/ 2385265 h 3482342"/>
              <a:gd name="connsiteX108" fmla="*/ 4746485 w 12192000"/>
              <a:gd name="connsiteY108" fmla="*/ 2451769 h 3482342"/>
              <a:gd name="connsiteX109" fmla="*/ 4681588 w 12192000"/>
              <a:gd name="connsiteY109" fmla="*/ 2467494 h 3482342"/>
              <a:gd name="connsiteX110" fmla="*/ 1783655 w 12192000"/>
              <a:gd name="connsiteY110" fmla="*/ 3163860 h 3482342"/>
              <a:gd name="connsiteX111" fmla="*/ 1325955 w 12192000"/>
              <a:gd name="connsiteY111" fmla="*/ 3176692 h 3482342"/>
              <a:gd name="connsiteX112" fmla="*/ 1190384 w 12192000"/>
              <a:gd name="connsiteY112" fmla="*/ 3203504 h 3482342"/>
              <a:gd name="connsiteX113" fmla="*/ 1094537 w 12192000"/>
              <a:gd name="connsiteY113" fmla="*/ 3229469 h 3482342"/>
              <a:gd name="connsiteX114" fmla="*/ 779276 w 12192000"/>
              <a:gd name="connsiteY114" fmla="*/ 3327290 h 3482342"/>
              <a:gd name="connsiteX115" fmla="*/ 600378 w 12192000"/>
              <a:gd name="connsiteY115" fmla="*/ 3335250 h 3482342"/>
              <a:gd name="connsiteX116" fmla="*/ 493457 w 12192000"/>
              <a:gd name="connsiteY116" fmla="*/ 3365044 h 3482342"/>
              <a:gd name="connsiteX117" fmla="*/ 349402 w 12192000"/>
              <a:gd name="connsiteY117" fmla="*/ 3380897 h 3482342"/>
              <a:gd name="connsiteX118" fmla="*/ 192183 w 12192000"/>
              <a:gd name="connsiteY118" fmla="*/ 3460075 h 3482342"/>
              <a:gd name="connsiteX119" fmla="*/ 46713 w 12192000"/>
              <a:gd name="connsiteY119" fmla="*/ 3462986 h 3482342"/>
              <a:gd name="connsiteX120" fmla="*/ 2765 w 12192000"/>
              <a:gd name="connsiteY120" fmla="*/ 3480770 h 3482342"/>
              <a:gd name="connsiteX121" fmla="*/ 0 w 12192000"/>
              <a:gd name="connsiteY121" fmla="*/ 3482342 h 3482342"/>
              <a:gd name="connsiteX122" fmla="*/ 0 w 12192000"/>
              <a:gd name="connsiteY12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20819 w 12192000"/>
              <a:gd name="connsiteY23" fmla="*/ 1126133 h 3482342"/>
              <a:gd name="connsiteX24" fmla="*/ 11028687 w 12192000"/>
              <a:gd name="connsiteY24" fmla="*/ 1199018 h 3482342"/>
              <a:gd name="connsiteX25" fmla="*/ 10960443 w 12192000"/>
              <a:gd name="connsiteY25" fmla="*/ 1244502 h 3482342"/>
              <a:gd name="connsiteX26" fmla="*/ 10850998 w 12192000"/>
              <a:gd name="connsiteY26" fmla="*/ 1269215 h 3482342"/>
              <a:gd name="connsiteX27" fmla="*/ 10815658 w 12192000"/>
              <a:gd name="connsiteY27" fmla="*/ 1287849 h 3482342"/>
              <a:gd name="connsiteX28" fmla="*/ 10679906 w 12192000"/>
              <a:gd name="connsiteY28" fmla="*/ 1324988 h 3482342"/>
              <a:gd name="connsiteX29" fmla="*/ 10636304 w 12192000"/>
              <a:gd name="connsiteY29" fmla="*/ 1317928 h 3482342"/>
              <a:gd name="connsiteX30" fmla="*/ 10603863 w 12192000"/>
              <a:gd name="connsiteY30" fmla="*/ 1346886 h 3482342"/>
              <a:gd name="connsiteX31" fmla="*/ 10573203 w 12192000"/>
              <a:gd name="connsiteY31" fmla="*/ 1351996 h 3482342"/>
              <a:gd name="connsiteX32" fmla="*/ 10513263 w 12192000"/>
              <a:gd name="connsiteY32" fmla="*/ 1350756 h 3482342"/>
              <a:gd name="connsiteX33" fmla="*/ 10464012 w 12192000"/>
              <a:gd name="connsiteY33" fmla="*/ 1391778 h 3482342"/>
              <a:gd name="connsiteX34" fmla="*/ 10405409 w 12192000"/>
              <a:gd name="connsiteY34" fmla="*/ 1422789 h 3482342"/>
              <a:gd name="connsiteX35" fmla="*/ 10370530 w 12192000"/>
              <a:gd name="connsiteY35" fmla="*/ 1441596 h 3482342"/>
              <a:gd name="connsiteX36" fmla="*/ 10314361 w 12192000"/>
              <a:gd name="connsiteY36" fmla="*/ 1466924 h 3482342"/>
              <a:gd name="connsiteX37" fmla="*/ 10264922 w 12192000"/>
              <a:gd name="connsiteY37" fmla="*/ 1472107 h 3482342"/>
              <a:gd name="connsiteX38" fmla="*/ 10201385 w 12192000"/>
              <a:gd name="connsiteY38" fmla="*/ 1477515 h 3482342"/>
              <a:gd name="connsiteX39" fmla="*/ 10120184 w 12192000"/>
              <a:gd name="connsiteY39" fmla="*/ 1466924 h 3482342"/>
              <a:gd name="connsiteX40" fmla="*/ 10058690 w 12192000"/>
              <a:gd name="connsiteY40" fmla="*/ 1474888 h 3482342"/>
              <a:gd name="connsiteX41" fmla="*/ 10004424 w 12192000"/>
              <a:gd name="connsiteY41" fmla="*/ 1489801 h 3482342"/>
              <a:gd name="connsiteX42" fmla="*/ 9999951 w 12192000"/>
              <a:gd name="connsiteY42" fmla="*/ 1499127 h 3482342"/>
              <a:gd name="connsiteX43" fmla="*/ 9845462 w 12192000"/>
              <a:gd name="connsiteY43" fmla="*/ 1548192 h 3482342"/>
              <a:gd name="connsiteX44" fmla="*/ 9736156 w 12192000"/>
              <a:gd name="connsiteY44" fmla="*/ 1581928 h 3482342"/>
              <a:gd name="connsiteX45" fmla="*/ 9693355 w 12192000"/>
              <a:gd name="connsiteY45" fmla="*/ 1602632 h 3482342"/>
              <a:gd name="connsiteX46" fmla="*/ 9664242 w 12192000"/>
              <a:gd name="connsiteY46" fmla="*/ 1622075 h 3482342"/>
              <a:gd name="connsiteX47" fmla="*/ 9579195 w 12192000"/>
              <a:gd name="connsiteY47" fmla="*/ 1648017 h 3482342"/>
              <a:gd name="connsiteX48" fmla="*/ 9433652 w 12192000"/>
              <a:gd name="connsiteY48" fmla="*/ 1681174 h 3482342"/>
              <a:gd name="connsiteX49" fmla="*/ 9403775 w 12192000"/>
              <a:gd name="connsiteY49" fmla="*/ 1690403 h 3482342"/>
              <a:gd name="connsiteX50" fmla="*/ 9382503 w 12192000"/>
              <a:gd name="connsiteY50" fmla="*/ 1706957 h 3482342"/>
              <a:gd name="connsiteX51" fmla="*/ 9381410 w 12192000"/>
              <a:gd name="connsiteY51" fmla="*/ 1718312 h 3482342"/>
              <a:gd name="connsiteX52" fmla="*/ 9365685 w 12192000"/>
              <a:gd name="connsiteY52" fmla="*/ 1724772 h 3482342"/>
              <a:gd name="connsiteX53" fmla="*/ 9278020 w 12192000"/>
              <a:gd name="connsiteY53" fmla="*/ 1741161 h 3482342"/>
              <a:gd name="connsiteX54" fmla="*/ 9217145 w 12192000"/>
              <a:gd name="connsiteY54" fmla="*/ 1771195 h 3482342"/>
              <a:gd name="connsiteX55" fmla="*/ 8955875 w 12192000"/>
              <a:gd name="connsiteY55" fmla="*/ 1796806 h 3482342"/>
              <a:gd name="connsiteX56" fmla="*/ 8648415 w 12192000"/>
              <a:gd name="connsiteY56" fmla="*/ 1878623 h 3482342"/>
              <a:gd name="connsiteX57" fmla="*/ 8495949 w 12192000"/>
              <a:gd name="connsiteY57" fmla="*/ 1902425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41837 w 12192000"/>
              <a:gd name="connsiteY68" fmla="*/ 1840640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686657 w 12192000"/>
              <a:gd name="connsiteY74" fmla="*/ 1907344 h 3482342"/>
              <a:gd name="connsiteX75" fmla="*/ 6651330 w 12192000"/>
              <a:gd name="connsiteY75" fmla="*/ 1922921 h 3482342"/>
              <a:gd name="connsiteX76" fmla="*/ 6622958 w 12192000"/>
              <a:gd name="connsiteY76" fmla="*/ 1936255 h 3482342"/>
              <a:gd name="connsiteX77" fmla="*/ 6522602 w 12192000"/>
              <a:gd name="connsiteY77" fmla="*/ 1954133 h 3482342"/>
              <a:gd name="connsiteX78" fmla="*/ 6444344 w 12192000"/>
              <a:gd name="connsiteY78" fmla="*/ 1969663 h 3482342"/>
              <a:gd name="connsiteX79" fmla="*/ 6409626 w 12192000"/>
              <a:gd name="connsiteY79" fmla="*/ 1978846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87205 w 12192000"/>
              <a:gd name="connsiteY83" fmla="*/ 2060048 h 3482342"/>
              <a:gd name="connsiteX84" fmla="*/ 6138780 w 12192000"/>
              <a:gd name="connsiteY84" fmla="*/ 2081918 h 3482342"/>
              <a:gd name="connsiteX85" fmla="*/ 6120125 w 12192000"/>
              <a:gd name="connsiteY85" fmla="*/ 2109475 h 3482342"/>
              <a:gd name="connsiteX86" fmla="*/ 6056576 w 12192000"/>
              <a:gd name="connsiteY86" fmla="*/ 2120066 h 3482342"/>
              <a:gd name="connsiteX87" fmla="*/ 5993794 w 12192000"/>
              <a:gd name="connsiteY87" fmla="*/ 2122569 h 3482342"/>
              <a:gd name="connsiteX88" fmla="*/ 5943601 w 12192000"/>
              <a:gd name="connsiteY88" fmla="*/ 2137719 h 3482342"/>
              <a:gd name="connsiteX89" fmla="*/ 5898141 w 12192000"/>
              <a:gd name="connsiteY89" fmla="*/ 2144806 h 3482342"/>
              <a:gd name="connsiteX90" fmla="*/ 5855337 w 12192000"/>
              <a:gd name="connsiteY90" fmla="*/ 2137719 h 3482342"/>
              <a:gd name="connsiteX91" fmla="*/ 5817682 w 12192000"/>
              <a:gd name="connsiteY91" fmla="*/ 2157358 h 3482342"/>
              <a:gd name="connsiteX92" fmla="*/ 5735300 w 12192000"/>
              <a:gd name="connsiteY92" fmla="*/ 2158902 h 3482342"/>
              <a:gd name="connsiteX93" fmla="*/ 5591469 w 12192000"/>
              <a:gd name="connsiteY93" fmla="*/ 2178389 h 3482342"/>
              <a:gd name="connsiteX94" fmla="*/ 5505818 w 12192000"/>
              <a:gd name="connsiteY94" fmla="*/ 2194207 h 3482342"/>
              <a:gd name="connsiteX95" fmla="*/ 5452860 w 12192000"/>
              <a:gd name="connsiteY95" fmla="*/ 2180085 h 3482342"/>
              <a:gd name="connsiteX96" fmla="*/ 5414282 w 12192000"/>
              <a:gd name="connsiteY96" fmla="*/ 2183070 h 3482342"/>
              <a:gd name="connsiteX97" fmla="*/ 5368369 w 12192000"/>
              <a:gd name="connsiteY97" fmla="*/ 2204272 h 3482342"/>
              <a:gd name="connsiteX98" fmla="*/ 5336354 w 12192000"/>
              <a:gd name="connsiteY98" fmla="*/ 2218920 h 3482342"/>
              <a:gd name="connsiteX99" fmla="*/ 5291263 w 12192000"/>
              <a:gd name="connsiteY99" fmla="*/ 2239182 h 3482342"/>
              <a:gd name="connsiteX100" fmla="*/ 5255152 w 12192000"/>
              <a:gd name="connsiteY100" fmla="*/ 2247164 h 3482342"/>
              <a:gd name="connsiteX101" fmla="*/ 5233796 w 12192000"/>
              <a:gd name="connsiteY101" fmla="*/ 2268260 h 3482342"/>
              <a:gd name="connsiteX102" fmla="*/ 5212786 w 12192000"/>
              <a:gd name="connsiteY102" fmla="*/ 2296592 h 3482342"/>
              <a:gd name="connsiteX103" fmla="*/ 5173523 w 12192000"/>
              <a:gd name="connsiteY103" fmla="*/ 2309057 h 3482342"/>
              <a:gd name="connsiteX104" fmla="*/ 5123830 w 12192000"/>
              <a:gd name="connsiteY104" fmla="*/ 2307070 h 3482342"/>
              <a:gd name="connsiteX105" fmla="*/ 5065426 w 12192000"/>
              <a:gd name="connsiteY105" fmla="*/ 2324076 h 3482342"/>
              <a:gd name="connsiteX106" fmla="*/ 4975908 w 12192000"/>
              <a:gd name="connsiteY106" fmla="*/ 2364128 h 3482342"/>
              <a:gd name="connsiteX107" fmla="*/ 4913723 w 12192000"/>
              <a:gd name="connsiteY107" fmla="*/ 2385265 h 3482342"/>
              <a:gd name="connsiteX108" fmla="*/ 4746485 w 12192000"/>
              <a:gd name="connsiteY108" fmla="*/ 2451769 h 3482342"/>
              <a:gd name="connsiteX109" fmla="*/ 4681588 w 12192000"/>
              <a:gd name="connsiteY109" fmla="*/ 2467494 h 3482342"/>
              <a:gd name="connsiteX110" fmla="*/ 1783655 w 12192000"/>
              <a:gd name="connsiteY110" fmla="*/ 3163860 h 3482342"/>
              <a:gd name="connsiteX111" fmla="*/ 1325955 w 12192000"/>
              <a:gd name="connsiteY111" fmla="*/ 3176692 h 3482342"/>
              <a:gd name="connsiteX112" fmla="*/ 1190384 w 12192000"/>
              <a:gd name="connsiteY112" fmla="*/ 3203504 h 3482342"/>
              <a:gd name="connsiteX113" fmla="*/ 1094537 w 12192000"/>
              <a:gd name="connsiteY113" fmla="*/ 3229469 h 3482342"/>
              <a:gd name="connsiteX114" fmla="*/ 779276 w 12192000"/>
              <a:gd name="connsiteY114" fmla="*/ 3327290 h 3482342"/>
              <a:gd name="connsiteX115" fmla="*/ 600378 w 12192000"/>
              <a:gd name="connsiteY115" fmla="*/ 3335250 h 3482342"/>
              <a:gd name="connsiteX116" fmla="*/ 493457 w 12192000"/>
              <a:gd name="connsiteY116" fmla="*/ 3365044 h 3482342"/>
              <a:gd name="connsiteX117" fmla="*/ 349402 w 12192000"/>
              <a:gd name="connsiteY117" fmla="*/ 3380897 h 3482342"/>
              <a:gd name="connsiteX118" fmla="*/ 192183 w 12192000"/>
              <a:gd name="connsiteY118" fmla="*/ 3460075 h 3482342"/>
              <a:gd name="connsiteX119" fmla="*/ 46713 w 12192000"/>
              <a:gd name="connsiteY119" fmla="*/ 3462986 h 3482342"/>
              <a:gd name="connsiteX120" fmla="*/ 2765 w 12192000"/>
              <a:gd name="connsiteY120" fmla="*/ 3480770 h 3482342"/>
              <a:gd name="connsiteX121" fmla="*/ 0 w 12192000"/>
              <a:gd name="connsiteY121" fmla="*/ 3482342 h 3482342"/>
              <a:gd name="connsiteX122" fmla="*/ 0 w 12192000"/>
              <a:gd name="connsiteY12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24988 h 3482342"/>
              <a:gd name="connsiteX30" fmla="*/ 10636304 w 12192000"/>
              <a:gd name="connsiteY30" fmla="*/ 1317928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32049 h 3482342"/>
              <a:gd name="connsiteX30" fmla="*/ 10636304 w 12192000"/>
              <a:gd name="connsiteY30" fmla="*/ 1317928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32049 h 3482342"/>
              <a:gd name="connsiteX30" fmla="*/ 10639834 w 12192000"/>
              <a:gd name="connsiteY30" fmla="*/ 1324989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723900 w 12192000"/>
              <a:gd name="connsiteY29" fmla="*/ 1318642 h 3482342"/>
              <a:gd name="connsiteX30" fmla="*/ 10679906 w 12192000"/>
              <a:gd name="connsiteY30" fmla="*/ 1332049 h 3482342"/>
              <a:gd name="connsiteX31" fmla="*/ 10639834 w 12192000"/>
              <a:gd name="connsiteY31" fmla="*/ 1324989 h 3482342"/>
              <a:gd name="connsiteX32" fmla="*/ 10603863 w 12192000"/>
              <a:gd name="connsiteY32" fmla="*/ 1346886 h 3482342"/>
              <a:gd name="connsiteX33" fmla="*/ 10573203 w 12192000"/>
              <a:gd name="connsiteY33" fmla="*/ 1351996 h 3482342"/>
              <a:gd name="connsiteX34" fmla="*/ 10513263 w 12192000"/>
              <a:gd name="connsiteY34" fmla="*/ 1350756 h 3482342"/>
              <a:gd name="connsiteX35" fmla="*/ 10464012 w 12192000"/>
              <a:gd name="connsiteY35" fmla="*/ 1391778 h 3482342"/>
              <a:gd name="connsiteX36" fmla="*/ 10405409 w 12192000"/>
              <a:gd name="connsiteY36" fmla="*/ 1422789 h 3482342"/>
              <a:gd name="connsiteX37" fmla="*/ 10370530 w 12192000"/>
              <a:gd name="connsiteY37" fmla="*/ 1441596 h 3482342"/>
              <a:gd name="connsiteX38" fmla="*/ 10314361 w 12192000"/>
              <a:gd name="connsiteY38" fmla="*/ 1466924 h 3482342"/>
              <a:gd name="connsiteX39" fmla="*/ 10264922 w 12192000"/>
              <a:gd name="connsiteY39" fmla="*/ 1472107 h 3482342"/>
              <a:gd name="connsiteX40" fmla="*/ 10201385 w 12192000"/>
              <a:gd name="connsiteY40" fmla="*/ 1477515 h 3482342"/>
              <a:gd name="connsiteX41" fmla="*/ 10120184 w 12192000"/>
              <a:gd name="connsiteY41" fmla="*/ 1466924 h 3482342"/>
              <a:gd name="connsiteX42" fmla="*/ 10058690 w 12192000"/>
              <a:gd name="connsiteY42" fmla="*/ 1474888 h 3482342"/>
              <a:gd name="connsiteX43" fmla="*/ 10004424 w 12192000"/>
              <a:gd name="connsiteY43" fmla="*/ 1489801 h 3482342"/>
              <a:gd name="connsiteX44" fmla="*/ 9999951 w 12192000"/>
              <a:gd name="connsiteY44" fmla="*/ 1499127 h 3482342"/>
              <a:gd name="connsiteX45" fmla="*/ 9845462 w 12192000"/>
              <a:gd name="connsiteY45" fmla="*/ 1548192 h 3482342"/>
              <a:gd name="connsiteX46" fmla="*/ 9736156 w 12192000"/>
              <a:gd name="connsiteY46" fmla="*/ 1581928 h 3482342"/>
              <a:gd name="connsiteX47" fmla="*/ 9693355 w 12192000"/>
              <a:gd name="connsiteY47" fmla="*/ 1602632 h 3482342"/>
              <a:gd name="connsiteX48" fmla="*/ 9664242 w 12192000"/>
              <a:gd name="connsiteY48" fmla="*/ 1622075 h 3482342"/>
              <a:gd name="connsiteX49" fmla="*/ 9579195 w 12192000"/>
              <a:gd name="connsiteY49" fmla="*/ 1648017 h 3482342"/>
              <a:gd name="connsiteX50" fmla="*/ 9433652 w 12192000"/>
              <a:gd name="connsiteY50" fmla="*/ 1681174 h 3482342"/>
              <a:gd name="connsiteX51" fmla="*/ 9403775 w 12192000"/>
              <a:gd name="connsiteY51" fmla="*/ 1690403 h 3482342"/>
              <a:gd name="connsiteX52" fmla="*/ 9382503 w 12192000"/>
              <a:gd name="connsiteY52" fmla="*/ 1706957 h 3482342"/>
              <a:gd name="connsiteX53" fmla="*/ 9381410 w 12192000"/>
              <a:gd name="connsiteY53" fmla="*/ 1718312 h 3482342"/>
              <a:gd name="connsiteX54" fmla="*/ 9365685 w 12192000"/>
              <a:gd name="connsiteY54" fmla="*/ 1724772 h 3482342"/>
              <a:gd name="connsiteX55" fmla="*/ 9278020 w 12192000"/>
              <a:gd name="connsiteY55" fmla="*/ 1741161 h 3482342"/>
              <a:gd name="connsiteX56" fmla="*/ 9217145 w 12192000"/>
              <a:gd name="connsiteY56" fmla="*/ 1771195 h 3482342"/>
              <a:gd name="connsiteX57" fmla="*/ 8955875 w 12192000"/>
              <a:gd name="connsiteY57" fmla="*/ 1796806 h 3482342"/>
              <a:gd name="connsiteX58" fmla="*/ 8648415 w 12192000"/>
              <a:gd name="connsiteY58" fmla="*/ 1878623 h 3482342"/>
              <a:gd name="connsiteX59" fmla="*/ 8495949 w 12192000"/>
              <a:gd name="connsiteY59" fmla="*/ 1902425 h 3482342"/>
              <a:gd name="connsiteX60" fmla="*/ 8236214 w 12192000"/>
              <a:gd name="connsiteY60" fmla="*/ 190972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41837 w 12192000"/>
              <a:gd name="connsiteY70" fmla="*/ 1840640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686657 w 12192000"/>
              <a:gd name="connsiteY76" fmla="*/ 1907344 h 3482342"/>
              <a:gd name="connsiteX77" fmla="*/ 6651330 w 12192000"/>
              <a:gd name="connsiteY77" fmla="*/ 1922921 h 3482342"/>
              <a:gd name="connsiteX78" fmla="*/ 6622958 w 12192000"/>
              <a:gd name="connsiteY78" fmla="*/ 1936255 h 3482342"/>
              <a:gd name="connsiteX79" fmla="*/ 6522602 w 12192000"/>
              <a:gd name="connsiteY79" fmla="*/ 1954133 h 3482342"/>
              <a:gd name="connsiteX80" fmla="*/ 6444344 w 12192000"/>
              <a:gd name="connsiteY80" fmla="*/ 1969663 h 3482342"/>
              <a:gd name="connsiteX81" fmla="*/ 6409626 w 12192000"/>
              <a:gd name="connsiteY81" fmla="*/ 1978846 h 3482342"/>
              <a:gd name="connsiteX82" fmla="*/ 6333446 w 12192000"/>
              <a:gd name="connsiteY82" fmla="*/ 1997163 h 3482342"/>
              <a:gd name="connsiteX83" fmla="*/ 6294933 w 12192000"/>
              <a:gd name="connsiteY83" fmla="*/ 2019412 h 3482342"/>
              <a:gd name="connsiteX84" fmla="*/ 6238719 w 12192000"/>
              <a:gd name="connsiteY84" fmla="*/ 2042547 h 3482342"/>
              <a:gd name="connsiteX85" fmla="*/ 6187205 w 12192000"/>
              <a:gd name="connsiteY85" fmla="*/ 2060048 h 3482342"/>
              <a:gd name="connsiteX86" fmla="*/ 6138780 w 12192000"/>
              <a:gd name="connsiteY86" fmla="*/ 2081918 h 3482342"/>
              <a:gd name="connsiteX87" fmla="*/ 6120125 w 12192000"/>
              <a:gd name="connsiteY87" fmla="*/ 2109475 h 3482342"/>
              <a:gd name="connsiteX88" fmla="*/ 6056576 w 12192000"/>
              <a:gd name="connsiteY88" fmla="*/ 2120066 h 3482342"/>
              <a:gd name="connsiteX89" fmla="*/ 5993794 w 12192000"/>
              <a:gd name="connsiteY89" fmla="*/ 2122569 h 3482342"/>
              <a:gd name="connsiteX90" fmla="*/ 5943601 w 12192000"/>
              <a:gd name="connsiteY90" fmla="*/ 2137719 h 3482342"/>
              <a:gd name="connsiteX91" fmla="*/ 5898141 w 12192000"/>
              <a:gd name="connsiteY91" fmla="*/ 2144806 h 3482342"/>
              <a:gd name="connsiteX92" fmla="*/ 5855337 w 12192000"/>
              <a:gd name="connsiteY92" fmla="*/ 2137719 h 3482342"/>
              <a:gd name="connsiteX93" fmla="*/ 5817682 w 12192000"/>
              <a:gd name="connsiteY93" fmla="*/ 2157358 h 3482342"/>
              <a:gd name="connsiteX94" fmla="*/ 5735300 w 12192000"/>
              <a:gd name="connsiteY94" fmla="*/ 2158902 h 3482342"/>
              <a:gd name="connsiteX95" fmla="*/ 5591469 w 12192000"/>
              <a:gd name="connsiteY95" fmla="*/ 2178389 h 3482342"/>
              <a:gd name="connsiteX96" fmla="*/ 5505818 w 12192000"/>
              <a:gd name="connsiteY96" fmla="*/ 2194207 h 3482342"/>
              <a:gd name="connsiteX97" fmla="*/ 5452860 w 12192000"/>
              <a:gd name="connsiteY97" fmla="*/ 2180085 h 3482342"/>
              <a:gd name="connsiteX98" fmla="*/ 5414282 w 12192000"/>
              <a:gd name="connsiteY98" fmla="*/ 2183070 h 3482342"/>
              <a:gd name="connsiteX99" fmla="*/ 5368369 w 12192000"/>
              <a:gd name="connsiteY99" fmla="*/ 2204272 h 3482342"/>
              <a:gd name="connsiteX100" fmla="*/ 5336354 w 12192000"/>
              <a:gd name="connsiteY100" fmla="*/ 2218920 h 3482342"/>
              <a:gd name="connsiteX101" fmla="*/ 5291263 w 12192000"/>
              <a:gd name="connsiteY101" fmla="*/ 2239182 h 3482342"/>
              <a:gd name="connsiteX102" fmla="*/ 5255152 w 12192000"/>
              <a:gd name="connsiteY102" fmla="*/ 2247164 h 3482342"/>
              <a:gd name="connsiteX103" fmla="*/ 5233796 w 12192000"/>
              <a:gd name="connsiteY103" fmla="*/ 2268260 h 3482342"/>
              <a:gd name="connsiteX104" fmla="*/ 5212786 w 12192000"/>
              <a:gd name="connsiteY104" fmla="*/ 2296592 h 3482342"/>
              <a:gd name="connsiteX105" fmla="*/ 5173523 w 12192000"/>
              <a:gd name="connsiteY105" fmla="*/ 2309057 h 3482342"/>
              <a:gd name="connsiteX106" fmla="*/ 5123830 w 12192000"/>
              <a:gd name="connsiteY106" fmla="*/ 2307070 h 3482342"/>
              <a:gd name="connsiteX107" fmla="*/ 5065426 w 12192000"/>
              <a:gd name="connsiteY107" fmla="*/ 2324076 h 3482342"/>
              <a:gd name="connsiteX108" fmla="*/ 4975908 w 12192000"/>
              <a:gd name="connsiteY108" fmla="*/ 2364128 h 3482342"/>
              <a:gd name="connsiteX109" fmla="*/ 4913723 w 12192000"/>
              <a:gd name="connsiteY109" fmla="*/ 2385265 h 3482342"/>
              <a:gd name="connsiteX110" fmla="*/ 4746485 w 12192000"/>
              <a:gd name="connsiteY110" fmla="*/ 2451769 h 3482342"/>
              <a:gd name="connsiteX111" fmla="*/ 4681588 w 12192000"/>
              <a:gd name="connsiteY111" fmla="*/ 2467494 h 3482342"/>
              <a:gd name="connsiteX112" fmla="*/ 1783655 w 12192000"/>
              <a:gd name="connsiteY112" fmla="*/ 3163860 h 3482342"/>
              <a:gd name="connsiteX113" fmla="*/ 1325955 w 12192000"/>
              <a:gd name="connsiteY113" fmla="*/ 3176692 h 3482342"/>
              <a:gd name="connsiteX114" fmla="*/ 1190384 w 12192000"/>
              <a:gd name="connsiteY114" fmla="*/ 3203504 h 3482342"/>
              <a:gd name="connsiteX115" fmla="*/ 1094537 w 12192000"/>
              <a:gd name="connsiteY115" fmla="*/ 3229469 h 3482342"/>
              <a:gd name="connsiteX116" fmla="*/ 779276 w 12192000"/>
              <a:gd name="connsiteY116" fmla="*/ 3327290 h 3482342"/>
              <a:gd name="connsiteX117" fmla="*/ 600378 w 12192000"/>
              <a:gd name="connsiteY117" fmla="*/ 3335250 h 3482342"/>
              <a:gd name="connsiteX118" fmla="*/ 493457 w 12192000"/>
              <a:gd name="connsiteY118" fmla="*/ 3365044 h 3482342"/>
              <a:gd name="connsiteX119" fmla="*/ 349402 w 12192000"/>
              <a:gd name="connsiteY119" fmla="*/ 3380897 h 3482342"/>
              <a:gd name="connsiteX120" fmla="*/ 192183 w 12192000"/>
              <a:gd name="connsiteY120" fmla="*/ 3460075 h 3482342"/>
              <a:gd name="connsiteX121" fmla="*/ 46713 w 12192000"/>
              <a:gd name="connsiteY121" fmla="*/ 3462986 h 3482342"/>
              <a:gd name="connsiteX122" fmla="*/ 2765 w 12192000"/>
              <a:gd name="connsiteY122" fmla="*/ 3480770 h 3482342"/>
              <a:gd name="connsiteX123" fmla="*/ 0 w 12192000"/>
              <a:gd name="connsiteY123" fmla="*/ 3482342 h 3482342"/>
              <a:gd name="connsiteX124" fmla="*/ 0 w 12192000"/>
              <a:gd name="connsiteY12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79242 w 12192000"/>
              <a:gd name="connsiteY27" fmla="*/ 1269215 h 3482342"/>
              <a:gd name="connsiteX28" fmla="*/ 10850998 w 12192000"/>
              <a:gd name="connsiteY28" fmla="*/ 1269215 h 3482342"/>
              <a:gd name="connsiteX29" fmla="*/ 10815658 w 12192000"/>
              <a:gd name="connsiteY29" fmla="*/ 1287849 h 3482342"/>
              <a:gd name="connsiteX30" fmla="*/ 10723900 w 12192000"/>
              <a:gd name="connsiteY30" fmla="*/ 1318642 h 3482342"/>
              <a:gd name="connsiteX31" fmla="*/ 10679906 w 12192000"/>
              <a:gd name="connsiteY31" fmla="*/ 1332049 h 3482342"/>
              <a:gd name="connsiteX32" fmla="*/ 10639834 w 12192000"/>
              <a:gd name="connsiteY32" fmla="*/ 1324989 h 3482342"/>
              <a:gd name="connsiteX33" fmla="*/ 10603863 w 12192000"/>
              <a:gd name="connsiteY33" fmla="*/ 1346886 h 3482342"/>
              <a:gd name="connsiteX34" fmla="*/ 10573203 w 12192000"/>
              <a:gd name="connsiteY34" fmla="*/ 1351996 h 3482342"/>
              <a:gd name="connsiteX35" fmla="*/ 10513263 w 12192000"/>
              <a:gd name="connsiteY35" fmla="*/ 1350756 h 3482342"/>
              <a:gd name="connsiteX36" fmla="*/ 10464012 w 12192000"/>
              <a:gd name="connsiteY36" fmla="*/ 1391778 h 3482342"/>
              <a:gd name="connsiteX37" fmla="*/ 10405409 w 12192000"/>
              <a:gd name="connsiteY37" fmla="*/ 1422789 h 3482342"/>
              <a:gd name="connsiteX38" fmla="*/ 10370530 w 12192000"/>
              <a:gd name="connsiteY38" fmla="*/ 1441596 h 3482342"/>
              <a:gd name="connsiteX39" fmla="*/ 10314361 w 12192000"/>
              <a:gd name="connsiteY39" fmla="*/ 1466924 h 3482342"/>
              <a:gd name="connsiteX40" fmla="*/ 10264922 w 12192000"/>
              <a:gd name="connsiteY40" fmla="*/ 1472107 h 3482342"/>
              <a:gd name="connsiteX41" fmla="*/ 10201385 w 12192000"/>
              <a:gd name="connsiteY41" fmla="*/ 1477515 h 3482342"/>
              <a:gd name="connsiteX42" fmla="*/ 10120184 w 12192000"/>
              <a:gd name="connsiteY42" fmla="*/ 1466924 h 3482342"/>
              <a:gd name="connsiteX43" fmla="*/ 10058690 w 12192000"/>
              <a:gd name="connsiteY43" fmla="*/ 1474888 h 3482342"/>
              <a:gd name="connsiteX44" fmla="*/ 10004424 w 12192000"/>
              <a:gd name="connsiteY44" fmla="*/ 1489801 h 3482342"/>
              <a:gd name="connsiteX45" fmla="*/ 9999951 w 12192000"/>
              <a:gd name="connsiteY45" fmla="*/ 1499127 h 3482342"/>
              <a:gd name="connsiteX46" fmla="*/ 9845462 w 12192000"/>
              <a:gd name="connsiteY46" fmla="*/ 1548192 h 3482342"/>
              <a:gd name="connsiteX47" fmla="*/ 9736156 w 12192000"/>
              <a:gd name="connsiteY47" fmla="*/ 1581928 h 3482342"/>
              <a:gd name="connsiteX48" fmla="*/ 9693355 w 12192000"/>
              <a:gd name="connsiteY48" fmla="*/ 1602632 h 3482342"/>
              <a:gd name="connsiteX49" fmla="*/ 9664242 w 12192000"/>
              <a:gd name="connsiteY49" fmla="*/ 1622075 h 3482342"/>
              <a:gd name="connsiteX50" fmla="*/ 9579195 w 12192000"/>
              <a:gd name="connsiteY50" fmla="*/ 1648017 h 3482342"/>
              <a:gd name="connsiteX51" fmla="*/ 9433652 w 12192000"/>
              <a:gd name="connsiteY51" fmla="*/ 1681174 h 3482342"/>
              <a:gd name="connsiteX52" fmla="*/ 9403775 w 12192000"/>
              <a:gd name="connsiteY52" fmla="*/ 1690403 h 3482342"/>
              <a:gd name="connsiteX53" fmla="*/ 9382503 w 12192000"/>
              <a:gd name="connsiteY53" fmla="*/ 1706957 h 3482342"/>
              <a:gd name="connsiteX54" fmla="*/ 9381410 w 12192000"/>
              <a:gd name="connsiteY54" fmla="*/ 1718312 h 3482342"/>
              <a:gd name="connsiteX55" fmla="*/ 9365685 w 12192000"/>
              <a:gd name="connsiteY55" fmla="*/ 1724772 h 3482342"/>
              <a:gd name="connsiteX56" fmla="*/ 9278020 w 12192000"/>
              <a:gd name="connsiteY56" fmla="*/ 1741161 h 3482342"/>
              <a:gd name="connsiteX57" fmla="*/ 9217145 w 12192000"/>
              <a:gd name="connsiteY57" fmla="*/ 1771195 h 3482342"/>
              <a:gd name="connsiteX58" fmla="*/ 8955875 w 12192000"/>
              <a:gd name="connsiteY58" fmla="*/ 1796806 h 3482342"/>
              <a:gd name="connsiteX59" fmla="*/ 8648415 w 12192000"/>
              <a:gd name="connsiteY59" fmla="*/ 1878623 h 3482342"/>
              <a:gd name="connsiteX60" fmla="*/ 8495949 w 12192000"/>
              <a:gd name="connsiteY60" fmla="*/ 1902425 h 3482342"/>
              <a:gd name="connsiteX61" fmla="*/ 8236214 w 12192000"/>
              <a:gd name="connsiteY61" fmla="*/ 190972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41837 w 12192000"/>
              <a:gd name="connsiteY71" fmla="*/ 1840640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686657 w 12192000"/>
              <a:gd name="connsiteY77" fmla="*/ 1907344 h 3482342"/>
              <a:gd name="connsiteX78" fmla="*/ 6651330 w 12192000"/>
              <a:gd name="connsiteY78" fmla="*/ 1922921 h 3482342"/>
              <a:gd name="connsiteX79" fmla="*/ 6622958 w 12192000"/>
              <a:gd name="connsiteY79" fmla="*/ 1936255 h 3482342"/>
              <a:gd name="connsiteX80" fmla="*/ 6522602 w 12192000"/>
              <a:gd name="connsiteY80" fmla="*/ 1954133 h 3482342"/>
              <a:gd name="connsiteX81" fmla="*/ 6444344 w 12192000"/>
              <a:gd name="connsiteY81" fmla="*/ 1969663 h 3482342"/>
              <a:gd name="connsiteX82" fmla="*/ 6409626 w 12192000"/>
              <a:gd name="connsiteY82" fmla="*/ 1978846 h 3482342"/>
              <a:gd name="connsiteX83" fmla="*/ 6333446 w 12192000"/>
              <a:gd name="connsiteY83" fmla="*/ 1997163 h 3482342"/>
              <a:gd name="connsiteX84" fmla="*/ 6294933 w 12192000"/>
              <a:gd name="connsiteY84" fmla="*/ 2019412 h 3482342"/>
              <a:gd name="connsiteX85" fmla="*/ 6238719 w 12192000"/>
              <a:gd name="connsiteY85" fmla="*/ 2042547 h 3482342"/>
              <a:gd name="connsiteX86" fmla="*/ 6187205 w 12192000"/>
              <a:gd name="connsiteY86" fmla="*/ 2060048 h 3482342"/>
              <a:gd name="connsiteX87" fmla="*/ 6138780 w 12192000"/>
              <a:gd name="connsiteY87" fmla="*/ 2081918 h 3482342"/>
              <a:gd name="connsiteX88" fmla="*/ 6120125 w 12192000"/>
              <a:gd name="connsiteY88" fmla="*/ 2109475 h 3482342"/>
              <a:gd name="connsiteX89" fmla="*/ 6056576 w 12192000"/>
              <a:gd name="connsiteY89" fmla="*/ 2120066 h 3482342"/>
              <a:gd name="connsiteX90" fmla="*/ 5993794 w 12192000"/>
              <a:gd name="connsiteY90" fmla="*/ 2122569 h 3482342"/>
              <a:gd name="connsiteX91" fmla="*/ 5943601 w 12192000"/>
              <a:gd name="connsiteY91" fmla="*/ 2137719 h 3482342"/>
              <a:gd name="connsiteX92" fmla="*/ 5898141 w 12192000"/>
              <a:gd name="connsiteY92" fmla="*/ 2144806 h 3482342"/>
              <a:gd name="connsiteX93" fmla="*/ 5855337 w 12192000"/>
              <a:gd name="connsiteY93" fmla="*/ 2137719 h 3482342"/>
              <a:gd name="connsiteX94" fmla="*/ 5817682 w 12192000"/>
              <a:gd name="connsiteY94" fmla="*/ 2157358 h 3482342"/>
              <a:gd name="connsiteX95" fmla="*/ 5735300 w 12192000"/>
              <a:gd name="connsiteY95" fmla="*/ 2158902 h 3482342"/>
              <a:gd name="connsiteX96" fmla="*/ 5591469 w 12192000"/>
              <a:gd name="connsiteY96" fmla="*/ 2178389 h 3482342"/>
              <a:gd name="connsiteX97" fmla="*/ 5505818 w 12192000"/>
              <a:gd name="connsiteY97" fmla="*/ 2194207 h 3482342"/>
              <a:gd name="connsiteX98" fmla="*/ 5452860 w 12192000"/>
              <a:gd name="connsiteY98" fmla="*/ 2180085 h 3482342"/>
              <a:gd name="connsiteX99" fmla="*/ 5414282 w 12192000"/>
              <a:gd name="connsiteY99" fmla="*/ 2183070 h 3482342"/>
              <a:gd name="connsiteX100" fmla="*/ 5368369 w 12192000"/>
              <a:gd name="connsiteY100" fmla="*/ 2204272 h 3482342"/>
              <a:gd name="connsiteX101" fmla="*/ 5336354 w 12192000"/>
              <a:gd name="connsiteY101" fmla="*/ 2218920 h 3482342"/>
              <a:gd name="connsiteX102" fmla="*/ 5291263 w 12192000"/>
              <a:gd name="connsiteY102" fmla="*/ 2239182 h 3482342"/>
              <a:gd name="connsiteX103" fmla="*/ 5255152 w 12192000"/>
              <a:gd name="connsiteY103" fmla="*/ 2247164 h 3482342"/>
              <a:gd name="connsiteX104" fmla="*/ 5233796 w 12192000"/>
              <a:gd name="connsiteY104" fmla="*/ 2268260 h 3482342"/>
              <a:gd name="connsiteX105" fmla="*/ 5212786 w 12192000"/>
              <a:gd name="connsiteY105" fmla="*/ 2296592 h 3482342"/>
              <a:gd name="connsiteX106" fmla="*/ 5173523 w 12192000"/>
              <a:gd name="connsiteY106" fmla="*/ 2309057 h 3482342"/>
              <a:gd name="connsiteX107" fmla="*/ 5123830 w 12192000"/>
              <a:gd name="connsiteY107" fmla="*/ 2307070 h 3482342"/>
              <a:gd name="connsiteX108" fmla="*/ 5065426 w 12192000"/>
              <a:gd name="connsiteY108" fmla="*/ 2324076 h 3482342"/>
              <a:gd name="connsiteX109" fmla="*/ 4975908 w 12192000"/>
              <a:gd name="connsiteY109" fmla="*/ 2364128 h 3482342"/>
              <a:gd name="connsiteX110" fmla="*/ 4913723 w 12192000"/>
              <a:gd name="connsiteY110" fmla="*/ 2385265 h 3482342"/>
              <a:gd name="connsiteX111" fmla="*/ 4746485 w 12192000"/>
              <a:gd name="connsiteY111" fmla="*/ 2451769 h 3482342"/>
              <a:gd name="connsiteX112" fmla="*/ 4681588 w 12192000"/>
              <a:gd name="connsiteY112" fmla="*/ 2467494 h 3482342"/>
              <a:gd name="connsiteX113" fmla="*/ 1783655 w 12192000"/>
              <a:gd name="connsiteY113" fmla="*/ 3163860 h 3482342"/>
              <a:gd name="connsiteX114" fmla="*/ 1325955 w 12192000"/>
              <a:gd name="connsiteY114" fmla="*/ 3176692 h 3482342"/>
              <a:gd name="connsiteX115" fmla="*/ 1190384 w 12192000"/>
              <a:gd name="connsiteY115" fmla="*/ 3203504 h 3482342"/>
              <a:gd name="connsiteX116" fmla="*/ 1094537 w 12192000"/>
              <a:gd name="connsiteY116" fmla="*/ 3229469 h 3482342"/>
              <a:gd name="connsiteX117" fmla="*/ 779276 w 12192000"/>
              <a:gd name="connsiteY117" fmla="*/ 3327290 h 3482342"/>
              <a:gd name="connsiteX118" fmla="*/ 600378 w 12192000"/>
              <a:gd name="connsiteY118" fmla="*/ 3335250 h 3482342"/>
              <a:gd name="connsiteX119" fmla="*/ 493457 w 12192000"/>
              <a:gd name="connsiteY119" fmla="*/ 3365044 h 3482342"/>
              <a:gd name="connsiteX120" fmla="*/ 349402 w 12192000"/>
              <a:gd name="connsiteY120" fmla="*/ 3380897 h 3482342"/>
              <a:gd name="connsiteX121" fmla="*/ 192183 w 12192000"/>
              <a:gd name="connsiteY121" fmla="*/ 3460075 h 3482342"/>
              <a:gd name="connsiteX122" fmla="*/ 46713 w 12192000"/>
              <a:gd name="connsiteY122" fmla="*/ 3462986 h 3482342"/>
              <a:gd name="connsiteX123" fmla="*/ 2765 w 12192000"/>
              <a:gd name="connsiteY123" fmla="*/ 3480770 h 3482342"/>
              <a:gd name="connsiteX124" fmla="*/ 0 w 12192000"/>
              <a:gd name="connsiteY124" fmla="*/ 3482342 h 3482342"/>
              <a:gd name="connsiteX125" fmla="*/ 0 w 12192000"/>
              <a:gd name="connsiteY12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14361 w 12192000"/>
              <a:gd name="connsiteY40" fmla="*/ 1466924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20184 w 12192000"/>
              <a:gd name="connsiteY43" fmla="*/ 1466924 h 3482342"/>
              <a:gd name="connsiteX44" fmla="*/ 10058690 w 12192000"/>
              <a:gd name="connsiteY44" fmla="*/ 1474888 h 3482342"/>
              <a:gd name="connsiteX45" fmla="*/ 10004424 w 12192000"/>
              <a:gd name="connsiteY45" fmla="*/ 1489801 h 3482342"/>
              <a:gd name="connsiteX46" fmla="*/ 9999951 w 12192000"/>
              <a:gd name="connsiteY46" fmla="*/ 1499127 h 3482342"/>
              <a:gd name="connsiteX47" fmla="*/ 9845462 w 12192000"/>
              <a:gd name="connsiteY47" fmla="*/ 1548192 h 3482342"/>
              <a:gd name="connsiteX48" fmla="*/ 9736156 w 12192000"/>
              <a:gd name="connsiteY48" fmla="*/ 1581928 h 3482342"/>
              <a:gd name="connsiteX49" fmla="*/ 9693355 w 12192000"/>
              <a:gd name="connsiteY49" fmla="*/ 1602632 h 3482342"/>
              <a:gd name="connsiteX50" fmla="*/ 9664242 w 12192000"/>
              <a:gd name="connsiteY50" fmla="*/ 1622075 h 3482342"/>
              <a:gd name="connsiteX51" fmla="*/ 9579195 w 12192000"/>
              <a:gd name="connsiteY51" fmla="*/ 1648017 h 3482342"/>
              <a:gd name="connsiteX52" fmla="*/ 9433652 w 12192000"/>
              <a:gd name="connsiteY52" fmla="*/ 1681174 h 3482342"/>
              <a:gd name="connsiteX53" fmla="*/ 9403775 w 12192000"/>
              <a:gd name="connsiteY53" fmla="*/ 1690403 h 3482342"/>
              <a:gd name="connsiteX54" fmla="*/ 9382503 w 12192000"/>
              <a:gd name="connsiteY54" fmla="*/ 1706957 h 3482342"/>
              <a:gd name="connsiteX55" fmla="*/ 9381410 w 12192000"/>
              <a:gd name="connsiteY55" fmla="*/ 1718312 h 3482342"/>
              <a:gd name="connsiteX56" fmla="*/ 9365685 w 12192000"/>
              <a:gd name="connsiteY56" fmla="*/ 1724772 h 3482342"/>
              <a:gd name="connsiteX57" fmla="*/ 9278020 w 12192000"/>
              <a:gd name="connsiteY57" fmla="*/ 1741161 h 3482342"/>
              <a:gd name="connsiteX58" fmla="*/ 9217145 w 12192000"/>
              <a:gd name="connsiteY58" fmla="*/ 1771195 h 3482342"/>
              <a:gd name="connsiteX59" fmla="*/ 8955875 w 12192000"/>
              <a:gd name="connsiteY59" fmla="*/ 1796806 h 3482342"/>
              <a:gd name="connsiteX60" fmla="*/ 8648415 w 12192000"/>
              <a:gd name="connsiteY60" fmla="*/ 1878623 h 3482342"/>
              <a:gd name="connsiteX61" fmla="*/ 8495949 w 12192000"/>
              <a:gd name="connsiteY61" fmla="*/ 1902425 h 3482342"/>
              <a:gd name="connsiteX62" fmla="*/ 8236214 w 12192000"/>
              <a:gd name="connsiteY62" fmla="*/ 1909725 h 3482342"/>
              <a:gd name="connsiteX63" fmla="*/ 8132104 w 12192000"/>
              <a:gd name="connsiteY63" fmla="*/ 1895727 h 3482342"/>
              <a:gd name="connsiteX64" fmla="*/ 7918078 w 12192000"/>
              <a:gd name="connsiteY64" fmla="*/ 1862668 h 3482342"/>
              <a:gd name="connsiteX65" fmla="*/ 7817899 w 12192000"/>
              <a:gd name="connsiteY65" fmla="*/ 1862176 h 3482342"/>
              <a:gd name="connsiteX66" fmla="*/ 7768994 w 12192000"/>
              <a:gd name="connsiteY66" fmla="*/ 1855721 h 3482342"/>
              <a:gd name="connsiteX67" fmla="*/ 7618027 w 12192000"/>
              <a:gd name="connsiteY67" fmla="*/ 1830959 h 3482342"/>
              <a:gd name="connsiteX68" fmla="*/ 7449425 w 12192000"/>
              <a:gd name="connsiteY68" fmla="*/ 1810910 h 3482342"/>
              <a:gd name="connsiteX69" fmla="*/ 7342915 w 12192000"/>
              <a:gd name="connsiteY69" fmla="*/ 1819827 h 3482342"/>
              <a:gd name="connsiteX70" fmla="*/ 7255191 w 12192000"/>
              <a:gd name="connsiteY70" fmla="*/ 1834354 h 3482342"/>
              <a:gd name="connsiteX71" fmla="*/ 7131205 w 12192000"/>
              <a:gd name="connsiteY71" fmla="*/ 1845557 h 3482342"/>
              <a:gd name="connsiteX72" fmla="*/ 6941837 w 12192000"/>
              <a:gd name="connsiteY72" fmla="*/ 1840640 h 3482342"/>
              <a:gd name="connsiteX73" fmla="*/ 6837145 w 12192000"/>
              <a:gd name="connsiteY73" fmla="*/ 1870724 h 3482342"/>
              <a:gd name="connsiteX74" fmla="*/ 6753991 w 12192000"/>
              <a:gd name="connsiteY74" fmla="*/ 1860969 h 3482342"/>
              <a:gd name="connsiteX75" fmla="*/ 6727754 w 12192000"/>
              <a:gd name="connsiteY75" fmla="*/ 1882372 h 3482342"/>
              <a:gd name="connsiteX76" fmla="*/ 6723371 w 12192000"/>
              <a:gd name="connsiteY76" fmla="*/ 1886494 h 3482342"/>
              <a:gd name="connsiteX77" fmla="*/ 6702779 w 12192000"/>
              <a:gd name="connsiteY77" fmla="*/ 1893601 h 3482342"/>
              <a:gd name="connsiteX78" fmla="*/ 6686657 w 12192000"/>
              <a:gd name="connsiteY78" fmla="*/ 1907344 h 3482342"/>
              <a:gd name="connsiteX79" fmla="*/ 6651330 w 12192000"/>
              <a:gd name="connsiteY79" fmla="*/ 1922921 h 3482342"/>
              <a:gd name="connsiteX80" fmla="*/ 6622958 w 12192000"/>
              <a:gd name="connsiteY80" fmla="*/ 1936255 h 3482342"/>
              <a:gd name="connsiteX81" fmla="*/ 6522602 w 12192000"/>
              <a:gd name="connsiteY81" fmla="*/ 1954133 h 3482342"/>
              <a:gd name="connsiteX82" fmla="*/ 6444344 w 12192000"/>
              <a:gd name="connsiteY82" fmla="*/ 1969663 h 3482342"/>
              <a:gd name="connsiteX83" fmla="*/ 6409626 w 12192000"/>
              <a:gd name="connsiteY83" fmla="*/ 1978846 h 3482342"/>
              <a:gd name="connsiteX84" fmla="*/ 6333446 w 12192000"/>
              <a:gd name="connsiteY84" fmla="*/ 1997163 h 3482342"/>
              <a:gd name="connsiteX85" fmla="*/ 6294933 w 12192000"/>
              <a:gd name="connsiteY85" fmla="*/ 2019412 h 3482342"/>
              <a:gd name="connsiteX86" fmla="*/ 6238719 w 12192000"/>
              <a:gd name="connsiteY86" fmla="*/ 2042547 h 3482342"/>
              <a:gd name="connsiteX87" fmla="*/ 6187205 w 12192000"/>
              <a:gd name="connsiteY87" fmla="*/ 2060048 h 3482342"/>
              <a:gd name="connsiteX88" fmla="*/ 6138780 w 12192000"/>
              <a:gd name="connsiteY88" fmla="*/ 2081918 h 3482342"/>
              <a:gd name="connsiteX89" fmla="*/ 6120125 w 12192000"/>
              <a:gd name="connsiteY89" fmla="*/ 2109475 h 3482342"/>
              <a:gd name="connsiteX90" fmla="*/ 6056576 w 12192000"/>
              <a:gd name="connsiteY90" fmla="*/ 2120066 h 3482342"/>
              <a:gd name="connsiteX91" fmla="*/ 5993794 w 12192000"/>
              <a:gd name="connsiteY91" fmla="*/ 2122569 h 3482342"/>
              <a:gd name="connsiteX92" fmla="*/ 5943601 w 12192000"/>
              <a:gd name="connsiteY92" fmla="*/ 2137719 h 3482342"/>
              <a:gd name="connsiteX93" fmla="*/ 5898141 w 12192000"/>
              <a:gd name="connsiteY93" fmla="*/ 2144806 h 3482342"/>
              <a:gd name="connsiteX94" fmla="*/ 5855337 w 12192000"/>
              <a:gd name="connsiteY94" fmla="*/ 2137719 h 3482342"/>
              <a:gd name="connsiteX95" fmla="*/ 5817682 w 12192000"/>
              <a:gd name="connsiteY95" fmla="*/ 2157358 h 3482342"/>
              <a:gd name="connsiteX96" fmla="*/ 5735300 w 12192000"/>
              <a:gd name="connsiteY96" fmla="*/ 2158902 h 3482342"/>
              <a:gd name="connsiteX97" fmla="*/ 5591469 w 12192000"/>
              <a:gd name="connsiteY97" fmla="*/ 2178389 h 3482342"/>
              <a:gd name="connsiteX98" fmla="*/ 5505818 w 12192000"/>
              <a:gd name="connsiteY98" fmla="*/ 2194207 h 3482342"/>
              <a:gd name="connsiteX99" fmla="*/ 5452860 w 12192000"/>
              <a:gd name="connsiteY99" fmla="*/ 2180085 h 3482342"/>
              <a:gd name="connsiteX100" fmla="*/ 5414282 w 12192000"/>
              <a:gd name="connsiteY100" fmla="*/ 2183070 h 3482342"/>
              <a:gd name="connsiteX101" fmla="*/ 5368369 w 12192000"/>
              <a:gd name="connsiteY101" fmla="*/ 2204272 h 3482342"/>
              <a:gd name="connsiteX102" fmla="*/ 5336354 w 12192000"/>
              <a:gd name="connsiteY102" fmla="*/ 2218920 h 3482342"/>
              <a:gd name="connsiteX103" fmla="*/ 5291263 w 12192000"/>
              <a:gd name="connsiteY103" fmla="*/ 2239182 h 3482342"/>
              <a:gd name="connsiteX104" fmla="*/ 5255152 w 12192000"/>
              <a:gd name="connsiteY104" fmla="*/ 2247164 h 3482342"/>
              <a:gd name="connsiteX105" fmla="*/ 5233796 w 12192000"/>
              <a:gd name="connsiteY105" fmla="*/ 2268260 h 3482342"/>
              <a:gd name="connsiteX106" fmla="*/ 5212786 w 12192000"/>
              <a:gd name="connsiteY106" fmla="*/ 2296592 h 3482342"/>
              <a:gd name="connsiteX107" fmla="*/ 5173523 w 12192000"/>
              <a:gd name="connsiteY107" fmla="*/ 2309057 h 3482342"/>
              <a:gd name="connsiteX108" fmla="*/ 5123830 w 12192000"/>
              <a:gd name="connsiteY108" fmla="*/ 2307070 h 3482342"/>
              <a:gd name="connsiteX109" fmla="*/ 5065426 w 12192000"/>
              <a:gd name="connsiteY109" fmla="*/ 2324076 h 3482342"/>
              <a:gd name="connsiteX110" fmla="*/ 4975908 w 12192000"/>
              <a:gd name="connsiteY110" fmla="*/ 2364128 h 3482342"/>
              <a:gd name="connsiteX111" fmla="*/ 4913723 w 12192000"/>
              <a:gd name="connsiteY111" fmla="*/ 2385265 h 3482342"/>
              <a:gd name="connsiteX112" fmla="*/ 4746485 w 12192000"/>
              <a:gd name="connsiteY112" fmla="*/ 2451769 h 3482342"/>
              <a:gd name="connsiteX113" fmla="*/ 4681588 w 12192000"/>
              <a:gd name="connsiteY113" fmla="*/ 2467494 h 3482342"/>
              <a:gd name="connsiteX114" fmla="*/ 1783655 w 12192000"/>
              <a:gd name="connsiteY114" fmla="*/ 3163860 h 3482342"/>
              <a:gd name="connsiteX115" fmla="*/ 1325955 w 12192000"/>
              <a:gd name="connsiteY115" fmla="*/ 3176692 h 3482342"/>
              <a:gd name="connsiteX116" fmla="*/ 1190384 w 12192000"/>
              <a:gd name="connsiteY116" fmla="*/ 3203504 h 3482342"/>
              <a:gd name="connsiteX117" fmla="*/ 1094537 w 12192000"/>
              <a:gd name="connsiteY117" fmla="*/ 3229469 h 3482342"/>
              <a:gd name="connsiteX118" fmla="*/ 779276 w 12192000"/>
              <a:gd name="connsiteY118" fmla="*/ 3327290 h 3482342"/>
              <a:gd name="connsiteX119" fmla="*/ 600378 w 12192000"/>
              <a:gd name="connsiteY119" fmla="*/ 3335250 h 3482342"/>
              <a:gd name="connsiteX120" fmla="*/ 493457 w 12192000"/>
              <a:gd name="connsiteY120" fmla="*/ 3365044 h 3482342"/>
              <a:gd name="connsiteX121" fmla="*/ 349402 w 12192000"/>
              <a:gd name="connsiteY121" fmla="*/ 3380897 h 3482342"/>
              <a:gd name="connsiteX122" fmla="*/ 192183 w 12192000"/>
              <a:gd name="connsiteY122" fmla="*/ 3460075 h 3482342"/>
              <a:gd name="connsiteX123" fmla="*/ 46713 w 12192000"/>
              <a:gd name="connsiteY123" fmla="*/ 3462986 h 3482342"/>
              <a:gd name="connsiteX124" fmla="*/ 2765 w 12192000"/>
              <a:gd name="connsiteY124" fmla="*/ 3480770 h 3482342"/>
              <a:gd name="connsiteX125" fmla="*/ 0 w 12192000"/>
              <a:gd name="connsiteY125" fmla="*/ 3482342 h 3482342"/>
              <a:gd name="connsiteX126" fmla="*/ 0 w 12192000"/>
              <a:gd name="connsiteY12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20184 w 12192000"/>
              <a:gd name="connsiteY43" fmla="*/ 1466924 h 3482342"/>
              <a:gd name="connsiteX44" fmla="*/ 10058690 w 12192000"/>
              <a:gd name="connsiteY44" fmla="*/ 1474888 h 3482342"/>
              <a:gd name="connsiteX45" fmla="*/ 10004424 w 12192000"/>
              <a:gd name="connsiteY45" fmla="*/ 1489801 h 3482342"/>
              <a:gd name="connsiteX46" fmla="*/ 9999951 w 12192000"/>
              <a:gd name="connsiteY46" fmla="*/ 1499127 h 3482342"/>
              <a:gd name="connsiteX47" fmla="*/ 9845462 w 12192000"/>
              <a:gd name="connsiteY47" fmla="*/ 1548192 h 3482342"/>
              <a:gd name="connsiteX48" fmla="*/ 9736156 w 12192000"/>
              <a:gd name="connsiteY48" fmla="*/ 1581928 h 3482342"/>
              <a:gd name="connsiteX49" fmla="*/ 9693355 w 12192000"/>
              <a:gd name="connsiteY49" fmla="*/ 1602632 h 3482342"/>
              <a:gd name="connsiteX50" fmla="*/ 9664242 w 12192000"/>
              <a:gd name="connsiteY50" fmla="*/ 1622075 h 3482342"/>
              <a:gd name="connsiteX51" fmla="*/ 9579195 w 12192000"/>
              <a:gd name="connsiteY51" fmla="*/ 1648017 h 3482342"/>
              <a:gd name="connsiteX52" fmla="*/ 9433652 w 12192000"/>
              <a:gd name="connsiteY52" fmla="*/ 1681174 h 3482342"/>
              <a:gd name="connsiteX53" fmla="*/ 9403775 w 12192000"/>
              <a:gd name="connsiteY53" fmla="*/ 1690403 h 3482342"/>
              <a:gd name="connsiteX54" fmla="*/ 9382503 w 12192000"/>
              <a:gd name="connsiteY54" fmla="*/ 1706957 h 3482342"/>
              <a:gd name="connsiteX55" fmla="*/ 9381410 w 12192000"/>
              <a:gd name="connsiteY55" fmla="*/ 1718312 h 3482342"/>
              <a:gd name="connsiteX56" fmla="*/ 9365685 w 12192000"/>
              <a:gd name="connsiteY56" fmla="*/ 1724772 h 3482342"/>
              <a:gd name="connsiteX57" fmla="*/ 9278020 w 12192000"/>
              <a:gd name="connsiteY57" fmla="*/ 1741161 h 3482342"/>
              <a:gd name="connsiteX58" fmla="*/ 9217145 w 12192000"/>
              <a:gd name="connsiteY58" fmla="*/ 1771195 h 3482342"/>
              <a:gd name="connsiteX59" fmla="*/ 8955875 w 12192000"/>
              <a:gd name="connsiteY59" fmla="*/ 1796806 h 3482342"/>
              <a:gd name="connsiteX60" fmla="*/ 8648415 w 12192000"/>
              <a:gd name="connsiteY60" fmla="*/ 1878623 h 3482342"/>
              <a:gd name="connsiteX61" fmla="*/ 8495949 w 12192000"/>
              <a:gd name="connsiteY61" fmla="*/ 1902425 h 3482342"/>
              <a:gd name="connsiteX62" fmla="*/ 8236214 w 12192000"/>
              <a:gd name="connsiteY62" fmla="*/ 1909725 h 3482342"/>
              <a:gd name="connsiteX63" fmla="*/ 8132104 w 12192000"/>
              <a:gd name="connsiteY63" fmla="*/ 1895727 h 3482342"/>
              <a:gd name="connsiteX64" fmla="*/ 7918078 w 12192000"/>
              <a:gd name="connsiteY64" fmla="*/ 1862668 h 3482342"/>
              <a:gd name="connsiteX65" fmla="*/ 7817899 w 12192000"/>
              <a:gd name="connsiteY65" fmla="*/ 1862176 h 3482342"/>
              <a:gd name="connsiteX66" fmla="*/ 7768994 w 12192000"/>
              <a:gd name="connsiteY66" fmla="*/ 1855721 h 3482342"/>
              <a:gd name="connsiteX67" fmla="*/ 7618027 w 12192000"/>
              <a:gd name="connsiteY67" fmla="*/ 1830959 h 3482342"/>
              <a:gd name="connsiteX68" fmla="*/ 7449425 w 12192000"/>
              <a:gd name="connsiteY68" fmla="*/ 1810910 h 3482342"/>
              <a:gd name="connsiteX69" fmla="*/ 7342915 w 12192000"/>
              <a:gd name="connsiteY69" fmla="*/ 1819827 h 3482342"/>
              <a:gd name="connsiteX70" fmla="*/ 7255191 w 12192000"/>
              <a:gd name="connsiteY70" fmla="*/ 1834354 h 3482342"/>
              <a:gd name="connsiteX71" fmla="*/ 7131205 w 12192000"/>
              <a:gd name="connsiteY71" fmla="*/ 1845557 h 3482342"/>
              <a:gd name="connsiteX72" fmla="*/ 6941837 w 12192000"/>
              <a:gd name="connsiteY72" fmla="*/ 1840640 h 3482342"/>
              <a:gd name="connsiteX73" fmla="*/ 6837145 w 12192000"/>
              <a:gd name="connsiteY73" fmla="*/ 1870724 h 3482342"/>
              <a:gd name="connsiteX74" fmla="*/ 6753991 w 12192000"/>
              <a:gd name="connsiteY74" fmla="*/ 1860969 h 3482342"/>
              <a:gd name="connsiteX75" fmla="*/ 6727754 w 12192000"/>
              <a:gd name="connsiteY75" fmla="*/ 1882372 h 3482342"/>
              <a:gd name="connsiteX76" fmla="*/ 6723371 w 12192000"/>
              <a:gd name="connsiteY76" fmla="*/ 1886494 h 3482342"/>
              <a:gd name="connsiteX77" fmla="*/ 6702779 w 12192000"/>
              <a:gd name="connsiteY77" fmla="*/ 1893601 h 3482342"/>
              <a:gd name="connsiteX78" fmla="*/ 6686657 w 12192000"/>
              <a:gd name="connsiteY78" fmla="*/ 1907344 h 3482342"/>
              <a:gd name="connsiteX79" fmla="*/ 6651330 w 12192000"/>
              <a:gd name="connsiteY79" fmla="*/ 1922921 h 3482342"/>
              <a:gd name="connsiteX80" fmla="*/ 6622958 w 12192000"/>
              <a:gd name="connsiteY80" fmla="*/ 1936255 h 3482342"/>
              <a:gd name="connsiteX81" fmla="*/ 6522602 w 12192000"/>
              <a:gd name="connsiteY81" fmla="*/ 1954133 h 3482342"/>
              <a:gd name="connsiteX82" fmla="*/ 6444344 w 12192000"/>
              <a:gd name="connsiteY82" fmla="*/ 1969663 h 3482342"/>
              <a:gd name="connsiteX83" fmla="*/ 6409626 w 12192000"/>
              <a:gd name="connsiteY83" fmla="*/ 1978846 h 3482342"/>
              <a:gd name="connsiteX84" fmla="*/ 6333446 w 12192000"/>
              <a:gd name="connsiteY84" fmla="*/ 1997163 h 3482342"/>
              <a:gd name="connsiteX85" fmla="*/ 6294933 w 12192000"/>
              <a:gd name="connsiteY85" fmla="*/ 2019412 h 3482342"/>
              <a:gd name="connsiteX86" fmla="*/ 6238719 w 12192000"/>
              <a:gd name="connsiteY86" fmla="*/ 2042547 h 3482342"/>
              <a:gd name="connsiteX87" fmla="*/ 6187205 w 12192000"/>
              <a:gd name="connsiteY87" fmla="*/ 2060048 h 3482342"/>
              <a:gd name="connsiteX88" fmla="*/ 6138780 w 12192000"/>
              <a:gd name="connsiteY88" fmla="*/ 2081918 h 3482342"/>
              <a:gd name="connsiteX89" fmla="*/ 6120125 w 12192000"/>
              <a:gd name="connsiteY89" fmla="*/ 2109475 h 3482342"/>
              <a:gd name="connsiteX90" fmla="*/ 6056576 w 12192000"/>
              <a:gd name="connsiteY90" fmla="*/ 2120066 h 3482342"/>
              <a:gd name="connsiteX91" fmla="*/ 5993794 w 12192000"/>
              <a:gd name="connsiteY91" fmla="*/ 2122569 h 3482342"/>
              <a:gd name="connsiteX92" fmla="*/ 5943601 w 12192000"/>
              <a:gd name="connsiteY92" fmla="*/ 2137719 h 3482342"/>
              <a:gd name="connsiteX93" fmla="*/ 5898141 w 12192000"/>
              <a:gd name="connsiteY93" fmla="*/ 2144806 h 3482342"/>
              <a:gd name="connsiteX94" fmla="*/ 5855337 w 12192000"/>
              <a:gd name="connsiteY94" fmla="*/ 2137719 h 3482342"/>
              <a:gd name="connsiteX95" fmla="*/ 5817682 w 12192000"/>
              <a:gd name="connsiteY95" fmla="*/ 2157358 h 3482342"/>
              <a:gd name="connsiteX96" fmla="*/ 5735300 w 12192000"/>
              <a:gd name="connsiteY96" fmla="*/ 2158902 h 3482342"/>
              <a:gd name="connsiteX97" fmla="*/ 5591469 w 12192000"/>
              <a:gd name="connsiteY97" fmla="*/ 2178389 h 3482342"/>
              <a:gd name="connsiteX98" fmla="*/ 5505818 w 12192000"/>
              <a:gd name="connsiteY98" fmla="*/ 2194207 h 3482342"/>
              <a:gd name="connsiteX99" fmla="*/ 5452860 w 12192000"/>
              <a:gd name="connsiteY99" fmla="*/ 2180085 h 3482342"/>
              <a:gd name="connsiteX100" fmla="*/ 5414282 w 12192000"/>
              <a:gd name="connsiteY100" fmla="*/ 2183070 h 3482342"/>
              <a:gd name="connsiteX101" fmla="*/ 5368369 w 12192000"/>
              <a:gd name="connsiteY101" fmla="*/ 2204272 h 3482342"/>
              <a:gd name="connsiteX102" fmla="*/ 5336354 w 12192000"/>
              <a:gd name="connsiteY102" fmla="*/ 2218920 h 3482342"/>
              <a:gd name="connsiteX103" fmla="*/ 5291263 w 12192000"/>
              <a:gd name="connsiteY103" fmla="*/ 2239182 h 3482342"/>
              <a:gd name="connsiteX104" fmla="*/ 5255152 w 12192000"/>
              <a:gd name="connsiteY104" fmla="*/ 2247164 h 3482342"/>
              <a:gd name="connsiteX105" fmla="*/ 5233796 w 12192000"/>
              <a:gd name="connsiteY105" fmla="*/ 2268260 h 3482342"/>
              <a:gd name="connsiteX106" fmla="*/ 5212786 w 12192000"/>
              <a:gd name="connsiteY106" fmla="*/ 2296592 h 3482342"/>
              <a:gd name="connsiteX107" fmla="*/ 5173523 w 12192000"/>
              <a:gd name="connsiteY107" fmla="*/ 2309057 h 3482342"/>
              <a:gd name="connsiteX108" fmla="*/ 5123830 w 12192000"/>
              <a:gd name="connsiteY108" fmla="*/ 2307070 h 3482342"/>
              <a:gd name="connsiteX109" fmla="*/ 5065426 w 12192000"/>
              <a:gd name="connsiteY109" fmla="*/ 2324076 h 3482342"/>
              <a:gd name="connsiteX110" fmla="*/ 4975908 w 12192000"/>
              <a:gd name="connsiteY110" fmla="*/ 2364128 h 3482342"/>
              <a:gd name="connsiteX111" fmla="*/ 4913723 w 12192000"/>
              <a:gd name="connsiteY111" fmla="*/ 2385265 h 3482342"/>
              <a:gd name="connsiteX112" fmla="*/ 4746485 w 12192000"/>
              <a:gd name="connsiteY112" fmla="*/ 2451769 h 3482342"/>
              <a:gd name="connsiteX113" fmla="*/ 4681588 w 12192000"/>
              <a:gd name="connsiteY113" fmla="*/ 2467494 h 3482342"/>
              <a:gd name="connsiteX114" fmla="*/ 1783655 w 12192000"/>
              <a:gd name="connsiteY114" fmla="*/ 3163860 h 3482342"/>
              <a:gd name="connsiteX115" fmla="*/ 1325955 w 12192000"/>
              <a:gd name="connsiteY115" fmla="*/ 3176692 h 3482342"/>
              <a:gd name="connsiteX116" fmla="*/ 1190384 w 12192000"/>
              <a:gd name="connsiteY116" fmla="*/ 3203504 h 3482342"/>
              <a:gd name="connsiteX117" fmla="*/ 1094537 w 12192000"/>
              <a:gd name="connsiteY117" fmla="*/ 3229469 h 3482342"/>
              <a:gd name="connsiteX118" fmla="*/ 779276 w 12192000"/>
              <a:gd name="connsiteY118" fmla="*/ 3327290 h 3482342"/>
              <a:gd name="connsiteX119" fmla="*/ 600378 w 12192000"/>
              <a:gd name="connsiteY119" fmla="*/ 3335250 h 3482342"/>
              <a:gd name="connsiteX120" fmla="*/ 493457 w 12192000"/>
              <a:gd name="connsiteY120" fmla="*/ 3365044 h 3482342"/>
              <a:gd name="connsiteX121" fmla="*/ 349402 w 12192000"/>
              <a:gd name="connsiteY121" fmla="*/ 3380897 h 3482342"/>
              <a:gd name="connsiteX122" fmla="*/ 192183 w 12192000"/>
              <a:gd name="connsiteY122" fmla="*/ 3460075 h 3482342"/>
              <a:gd name="connsiteX123" fmla="*/ 46713 w 12192000"/>
              <a:gd name="connsiteY123" fmla="*/ 3462986 h 3482342"/>
              <a:gd name="connsiteX124" fmla="*/ 2765 w 12192000"/>
              <a:gd name="connsiteY124" fmla="*/ 3480770 h 3482342"/>
              <a:gd name="connsiteX125" fmla="*/ 0 w 12192000"/>
              <a:gd name="connsiteY125" fmla="*/ 3482342 h 3482342"/>
              <a:gd name="connsiteX126" fmla="*/ 0 w 12192000"/>
              <a:gd name="connsiteY12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51958 w 12192000"/>
              <a:gd name="connsiteY43" fmla="*/ 1477515 h 3482342"/>
              <a:gd name="connsiteX44" fmla="*/ 10120184 w 12192000"/>
              <a:gd name="connsiteY44" fmla="*/ 1466924 h 3482342"/>
              <a:gd name="connsiteX45" fmla="*/ 10058690 w 12192000"/>
              <a:gd name="connsiteY45" fmla="*/ 1474888 h 3482342"/>
              <a:gd name="connsiteX46" fmla="*/ 10004424 w 12192000"/>
              <a:gd name="connsiteY46" fmla="*/ 1489801 h 3482342"/>
              <a:gd name="connsiteX47" fmla="*/ 9999951 w 12192000"/>
              <a:gd name="connsiteY47" fmla="*/ 1499127 h 3482342"/>
              <a:gd name="connsiteX48" fmla="*/ 9845462 w 12192000"/>
              <a:gd name="connsiteY48" fmla="*/ 1548192 h 3482342"/>
              <a:gd name="connsiteX49" fmla="*/ 9736156 w 12192000"/>
              <a:gd name="connsiteY49" fmla="*/ 1581928 h 3482342"/>
              <a:gd name="connsiteX50" fmla="*/ 9693355 w 12192000"/>
              <a:gd name="connsiteY50" fmla="*/ 1602632 h 3482342"/>
              <a:gd name="connsiteX51" fmla="*/ 9664242 w 12192000"/>
              <a:gd name="connsiteY51" fmla="*/ 1622075 h 3482342"/>
              <a:gd name="connsiteX52" fmla="*/ 9579195 w 12192000"/>
              <a:gd name="connsiteY52" fmla="*/ 1648017 h 3482342"/>
              <a:gd name="connsiteX53" fmla="*/ 9433652 w 12192000"/>
              <a:gd name="connsiteY53" fmla="*/ 1681174 h 3482342"/>
              <a:gd name="connsiteX54" fmla="*/ 9403775 w 12192000"/>
              <a:gd name="connsiteY54" fmla="*/ 1690403 h 3482342"/>
              <a:gd name="connsiteX55" fmla="*/ 9382503 w 12192000"/>
              <a:gd name="connsiteY55" fmla="*/ 1706957 h 3482342"/>
              <a:gd name="connsiteX56" fmla="*/ 9381410 w 12192000"/>
              <a:gd name="connsiteY56" fmla="*/ 1718312 h 3482342"/>
              <a:gd name="connsiteX57" fmla="*/ 9365685 w 12192000"/>
              <a:gd name="connsiteY57" fmla="*/ 1724772 h 3482342"/>
              <a:gd name="connsiteX58" fmla="*/ 9278020 w 12192000"/>
              <a:gd name="connsiteY58" fmla="*/ 1741161 h 3482342"/>
              <a:gd name="connsiteX59" fmla="*/ 9217145 w 12192000"/>
              <a:gd name="connsiteY59" fmla="*/ 1771195 h 3482342"/>
              <a:gd name="connsiteX60" fmla="*/ 8955875 w 12192000"/>
              <a:gd name="connsiteY60" fmla="*/ 1796806 h 3482342"/>
              <a:gd name="connsiteX61" fmla="*/ 8648415 w 12192000"/>
              <a:gd name="connsiteY61" fmla="*/ 1878623 h 3482342"/>
              <a:gd name="connsiteX62" fmla="*/ 8495949 w 12192000"/>
              <a:gd name="connsiteY62" fmla="*/ 1902425 h 3482342"/>
              <a:gd name="connsiteX63" fmla="*/ 8236214 w 12192000"/>
              <a:gd name="connsiteY63" fmla="*/ 1909725 h 3482342"/>
              <a:gd name="connsiteX64" fmla="*/ 8132104 w 12192000"/>
              <a:gd name="connsiteY64" fmla="*/ 1895727 h 3482342"/>
              <a:gd name="connsiteX65" fmla="*/ 7918078 w 12192000"/>
              <a:gd name="connsiteY65" fmla="*/ 1862668 h 3482342"/>
              <a:gd name="connsiteX66" fmla="*/ 7817899 w 12192000"/>
              <a:gd name="connsiteY66" fmla="*/ 1862176 h 3482342"/>
              <a:gd name="connsiteX67" fmla="*/ 7768994 w 12192000"/>
              <a:gd name="connsiteY67" fmla="*/ 1855721 h 3482342"/>
              <a:gd name="connsiteX68" fmla="*/ 7618027 w 12192000"/>
              <a:gd name="connsiteY68" fmla="*/ 1830959 h 3482342"/>
              <a:gd name="connsiteX69" fmla="*/ 7449425 w 12192000"/>
              <a:gd name="connsiteY69" fmla="*/ 1810910 h 3482342"/>
              <a:gd name="connsiteX70" fmla="*/ 7342915 w 12192000"/>
              <a:gd name="connsiteY70" fmla="*/ 1819827 h 3482342"/>
              <a:gd name="connsiteX71" fmla="*/ 7255191 w 12192000"/>
              <a:gd name="connsiteY71" fmla="*/ 1834354 h 3482342"/>
              <a:gd name="connsiteX72" fmla="*/ 7131205 w 12192000"/>
              <a:gd name="connsiteY72" fmla="*/ 1845557 h 3482342"/>
              <a:gd name="connsiteX73" fmla="*/ 6941837 w 12192000"/>
              <a:gd name="connsiteY73" fmla="*/ 1840640 h 3482342"/>
              <a:gd name="connsiteX74" fmla="*/ 6837145 w 12192000"/>
              <a:gd name="connsiteY74" fmla="*/ 1870724 h 3482342"/>
              <a:gd name="connsiteX75" fmla="*/ 6753991 w 12192000"/>
              <a:gd name="connsiteY75" fmla="*/ 1860969 h 3482342"/>
              <a:gd name="connsiteX76" fmla="*/ 6727754 w 12192000"/>
              <a:gd name="connsiteY76" fmla="*/ 1882372 h 3482342"/>
              <a:gd name="connsiteX77" fmla="*/ 6723371 w 12192000"/>
              <a:gd name="connsiteY77" fmla="*/ 1886494 h 3482342"/>
              <a:gd name="connsiteX78" fmla="*/ 6702779 w 12192000"/>
              <a:gd name="connsiteY78" fmla="*/ 1893601 h 3482342"/>
              <a:gd name="connsiteX79" fmla="*/ 6686657 w 12192000"/>
              <a:gd name="connsiteY79" fmla="*/ 1907344 h 3482342"/>
              <a:gd name="connsiteX80" fmla="*/ 6651330 w 12192000"/>
              <a:gd name="connsiteY80" fmla="*/ 1922921 h 3482342"/>
              <a:gd name="connsiteX81" fmla="*/ 6622958 w 12192000"/>
              <a:gd name="connsiteY81" fmla="*/ 1936255 h 3482342"/>
              <a:gd name="connsiteX82" fmla="*/ 6522602 w 12192000"/>
              <a:gd name="connsiteY82" fmla="*/ 1954133 h 3482342"/>
              <a:gd name="connsiteX83" fmla="*/ 6444344 w 12192000"/>
              <a:gd name="connsiteY83" fmla="*/ 1969663 h 3482342"/>
              <a:gd name="connsiteX84" fmla="*/ 6409626 w 12192000"/>
              <a:gd name="connsiteY84" fmla="*/ 1978846 h 3482342"/>
              <a:gd name="connsiteX85" fmla="*/ 6333446 w 12192000"/>
              <a:gd name="connsiteY85" fmla="*/ 1997163 h 3482342"/>
              <a:gd name="connsiteX86" fmla="*/ 6294933 w 12192000"/>
              <a:gd name="connsiteY86" fmla="*/ 2019412 h 3482342"/>
              <a:gd name="connsiteX87" fmla="*/ 6238719 w 12192000"/>
              <a:gd name="connsiteY87" fmla="*/ 2042547 h 3482342"/>
              <a:gd name="connsiteX88" fmla="*/ 6187205 w 12192000"/>
              <a:gd name="connsiteY88" fmla="*/ 2060048 h 3482342"/>
              <a:gd name="connsiteX89" fmla="*/ 6138780 w 12192000"/>
              <a:gd name="connsiteY89" fmla="*/ 2081918 h 3482342"/>
              <a:gd name="connsiteX90" fmla="*/ 6120125 w 12192000"/>
              <a:gd name="connsiteY90" fmla="*/ 2109475 h 3482342"/>
              <a:gd name="connsiteX91" fmla="*/ 6056576 w 12192000"/>
              <a:gd name="connsiteY91" fmla="*/ 2120066 h 3482342"/>
              <a:gd name="connsiteX92" fmla="*/ 5993794 w 12192000"/>
              <a:gd name="connsiteY92" fmla="*/ 2122569 h 3482342"/>
              <a:gd name="connsiteX93" fmla="*/ 5943601 w 12192000"/>
              <a:gd name="connsiteY93" fmla="*/ 2137719 h 3482342"/>
              <a:gd name="connsiteX94" fmla="*/ 5898141 w 12192000"/>
              <a:gd name="connsiteY94" fmla="*/ 2144806 h 3482342"/>
              <a:gd name="connsiteX95" fmla="*/ 5855337 w 12192000"/>
              <a:gd name="connsiteY95" fmla="*/ 2137719 h 3482342"/>
              <a:gd name="connsiteX96" fmla="*/ 5817682 w 12192000"/>
              <a:gd name="connsiteY96" fmla="*/ 2157358 h 3482342"/>
              <a:gd name="connsiteX97" fmla="*/ 5735300 w 12192000"/>
              <a:gd name="connsiteY97" fmla="*/ 2158902 h 3482342"/>
              <a:gd name="connsiteX98" fmla="*/ 5591469 w 12192000"/>
              <a:gd name="connsiteY98" fmla="*/ 2178389 h 3482342"/>
              <a:gd name="connsiteX99" fmla="*/ 5505818 w 12192000"/>
              <a:gd name="connsiteY99" fmla="*/ 2194207 h 3482342"/>
              <a:gd name="connsiteX100" fmla="*/ 5452860 w 12192000"/>
              <a:gd name="connsiteY100" fmla="*/ 2180085 h 3482342"/>
              <a:gd name="connsiteX101" fmla="*/ 5414282 w 12192000"/>
              <a:gd name="connsiteY101" fmla="*/ 2183070 h 3482342"/>
              <a:gd name="connsiteX102" fmla="*/ 5368369 w 12192000"/>
              <a:gd name="connsiteY102" fmla="*/ 2204272 h 3482342"/>
              <a:gd name="connsiteX103" fmla="*/ 5336354 w 12192000"/>
              <a:gd name="connsiteY103" fmla="*/ 2218920 h 3482342"/>
              <a:gd name="connsiteX104" fmla="*/ 5291263 w 12192000"/>
              <a:gd name="connsiteY104" fmla="*/ 2239182 h 3482342"/>
              <a:gd name="connsiteX105" fmla="*/ 5255152 w 12192000"/>
              <a:gd name="connsiteY105" fmla="*/ 2247164 h 3482342"/>
              <a:gd name="connsiteX106" fmla="*/ 5233796 w 12192000"/>
              <a:gd name="connsiteY106" fmla="*/ 2268260 h 3482342"/>
              <a:gd name="connsiteX107" fmla="*/ 5212786 w 12192000"/>
              <a:gd name="connsiteY107" fmla="*/ 2296592 h 3482342"/>
              <a:gd name="connsiteX108" fmla="*/ 5173523 w 12192000"/>
              <a:gd name="connsiteY108" fmla="*/ 2309057 h 3482342"/>
              <a:gd name="connsiteX109" fmla="*/ 5123830 w 12192000"/>
              <a:gd name="connsiteY109" fmla="*/ 2307070 h 3482342"/>
              <a:gd name="connsiteX110" fmla="*/ 5065426 w 12192000"/>
              <a:gd name="connsiteY110" fmla="*/ 2324076 h 3482342"/>
              <a:gd name="connsiteX111" fmla="*/ 4975908 w 12192000"/>
              <a:gd name="connsiteY111" fmla="*/ 2364128 h 3482342"/>
              <a:gd name="connsiteX112" fmla="*/ 4913723 w 12192000"/>
              <a:gd name="connsiteY112" fmla="*/ 2385265 h 3482342"/>
              <a:gd name="connsiteX113" fmla="*/ 4746485 w 12192000"/>
              <a:gd name="connsiteY113" fmla="*/ 2451769 h 3482342"/>
              <a:gd name="connsiteX114" fmla="*/ 4681588 w 12192000"/>
              <a:gd name="connsiteY114" fmla="*/ 2467494 h 3482342"/>
              <a:gd name="connsiteX115" fmla="*/ 1783655 w 12192000"/>
              <a:gd name="connsiteY115" fmla="*/ 3163860 h 3482342"/>
              <a:gd name="connsiteX116" fmla="*/ 1325955 w 12192000"/>
              <a:gd name="connsiteY116" fmla="*/ 3176692 h 3482342"/>
              <a:gd name="connsiteX117" fmla="*/ 1190384 w 12192000"/>
              <a:gd name="connsiteY117" fmla="*/ 3203504 h 3482342"/>
              <a:gd name="connsiteX118" fmla="*/ 1094537 w 12192000"/>
              <a:gd name="connsiteY118" fmla="*/ 3229469 h 3482342"/>
              <a:gd name="connsiteX119" fmla="*/ 779276 w 12192000"/>
              <a:gd name="connsiteY119" fmla="*/ 3327290 h 3482342"/>
              <a:gd name="connsiteX120" fmla="*/ 600378 w 12192000"/>
              <a:gd name="connsiteY120" fmla="*/ 3335250 h 3482342"/>
              <a:gd name="connsiteX121" fmla="*/ 493457 w 12192000"/>
              <a:gd name="connsiteY121" fmla="*/ 3365044 h 3482342"/>
              <a:gd name="connsiteX122" fmla="*/ 349402 w 12192000"/>
              <a:gd name="connsiteY122" fmla="*/ 3380897 h 3482342"/>
              <a:gd name="connsiteX123" fmla="*/ 192183 w 12192000"/>
              <a:gd name="connsiteY123" fmla="*/ 3460075 h 3482342"/>
              <a:gd name="connsiteX124" fmla="*/ 46713 w 12192000"/>
              <a:gd name="connsiteY124" fmla="*/ 3462986 h 3482342"/>
              <a:gd name="connsiteX125" fmla="*/ 2765 w 12192000"/>
              <a:gd name="connsiteY125" fmla="*/ 3480770 h 3482342"/>
              <a:gd name="connsiteX126" fmla="*/ 0 w 12192000"/>
              <a:gd name="connsiteY126" fmla="*/ 3482342 h 3482342"/>
              <a:gd name="connsiteX127" fmla="*/ 0 w 12192000"/>
              <a:gd name="connsiteY12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29629 w 12192000"/>
              <a:gd name="connsiteY42" fmla="*/ 1470454 h 3482342"/>
              <a:gd name="connsiteX43" fmla="*/ 10201385 w 12192000"/>
              <a:gd name="connsiteY43" fmla="*/ 1477515 h 3482342"/>
              <a:gd name="connsiteX44" fmla="*/ 10151958 w 12192000"/>
              <a:gd name="connsiteY44" fmla="*/ 1477515 h 3482342"/>
              <a:gd name="connsiteX45" fmla="*/ 10120184 w 12192000"/>
              <a:gd name="connsiteY45" fmla="*/ 1466924 h 3482342"/>
              <a:gd name="connsiteX46" fmla="*/ 10058690 w 12192000"/>
              <a:gd name="connsiteY46" fmla="*/ 1474888 h 3482342"/>
              <a:gd name="connsiteX47" fmla="*/ 10004424 w 12192000"/>
              <a:gd name="connsiteY47" fmla="*/ 1489801 h 3482342"/>
              <a:gd name="connsiteX48" fmla="*/ 9999951 w 12192000"/>
              <a:gd name="connsiteY48" fmla="*/ 1499127 h 3482342"/>
              <a:gd name="connsiteX49" fmla="*/ 9845462 w 12192000"/>
              <a:gd name="connsiteY49" fmla="*/ 1548192 h 3482342"/>
              <a:gd name="connsiteX50" fmla="*/ 9736156 w 12192000"/>
              <a:gd name="connsiteY50" fmla="*/ 1581928 h 3482342"/>
              <a:gd name="connsiteX51" fmla="*/ 9693355 w 12192000"/>
              <a:gd name="connsiteY51" fmla="*/ 1602632 h 3482342"/>
              <a:gd name="connsiteX52" fmla="*/ 9664242 w 12192000"/>
              <a:gd name="connsiteY52" fmla="*/ 1622075 h 3482342"/>
              <a:gd name="connsiteX53" fmla="*/ 9579195 w 12192000"/>
              <a:gd name="connsiteY53" fmla="*/ 1648017 h 3482342"/>
              <a:gd name="connsiteX54" fmla="*/ 9433652 w 12192000"/>
              <a:gd name="connsiteY54" fmla="*/ 1681174 h 3482342"/>
              <a:gd name="connsiteX55" fmla="*/ 9403775 w 12192000"/>
              <a:gd name="connsiteY55" fmla="*/ 1690403 h 3482342"/>
              <a:gd name="connsiteX56" fmla="*/ 9382503 w 12192000"/>
              <a:gd name="connsiteY56" fmla="*/ 1706957 h 3482342"/>
              <a:gd name="connsiteX57" fmla="*/ 9381410 w 12192000"/>
              <a:gd name="connsiteY57" fmla="*/ 1718312 h 3482342"/>
              <a:gd name="connsiteX58" fmla="*/ 9365685 w 12192000"/>
              <a:gd name="connsiteY58" fmla="*/ 1724772 h 3482342"/>
              <a:gd name="connsiteX59" fmla="*/ 9278020 w 12192000"/>
              <a:gd name="connsiteY59" fmla="*/ 1741161 h 3482342"/>
              <a:gd name="connsiteX60" fmla="*/ 9217145 w 12192000"/>
              <a:gd name="connsiteY60" fmla="*/ 1771195 h 3482342"/>
              <a:gd name="connsiteX61" fmla="*/ 8955875 w 12192000"/>
              <a:gd name="connsiteY61" fmla="*/ 1796806 h 3482342"/>
              <a:gd name="connsiteX62" fmla="*/ 8648415 w 12192000"/>
              <a:gd name="connsiteY62" fmla="*/ 1878623 h 3482342"/>
              <a:gd name="connsiteX63" fmla="*/ 8495949 w 12192000"/>
              <a:gd name="connsiteY63" fmla="*/ 1902425 h 3482342"/>
              <a:gd name="connsiteX64" fmla="*/ 8236214 w 12192000"/>
              <a:gd name="connsiteY64" fmla="*/ 1909725 h 3482342"/>
              <a:gd name="connsiteX65" fmla="*/ 8132104 w 12192000"/>
              <a:gd name="connsiteY65" fmla="*/ 1895727 h 3482342"/>
              <a:gd name="connsiteX66" fmla="*/ 7918078 w 12192000"/>
              <a:gd name="connsiteY66" fmla="*/ 1862668 h 3482342"/>
              <a:gd name="connsiteX67" fmla="*/ 7817899 w 12192000"/>
              <a:gd name="connsiteY67" fmla="*/ 1862176 h 3482342"/>
              <a:gd name="connsiteX68" fmla="*/ 7768994 w 12192000"/>
              <a:gd name="connsiteY68" fmla="*/ 1855721 h 3482342"/>
              <a:gd name="connsiteX69" fmla="*/ 7618027 w 12192000"/>
              <a:gd name="connsiteY69" fmla="*/ 1830959 h 3482342"/>
              <a:gd name="connsiteX70" fmla="*/ 7449425 w 12192000"/>
              <a:gd name="connsiteY70" fmla="*/ 1810910 h 3482342"/>
              <a:gd name="connsiteX71" fmla="*/ 7342915 w 12192000"/>
              <a:gd name="connsiteY71" fmla="*/ 1819827 h 3482342"/>
              <a:gd name="connsiteX72" fmla="*/ 7255191 w 12192000"/>
              <a:gd name="connsiteY72" fmla="*/ 1834354 h 3482342"/>
              <a:gd name="connsiteX73" fmla="*/ 7131205 w 12192000"/>
              <a:gd name="connsiteY73" fmla="*/ 1845557 h 3482342"/>
              <a:gd name="connsiteX74" fmla="*/ 6941837 w 12192000"/>
              <a:gd name="connsiteY74" fmla="*/ 1840640 h 3482342"/>
              <a:gd name="connsiteX75" fmla="*/ 6837145 w 12192000"/>
              <a:gd name="connsiteY75" fmla="*/ 1870724 h 3482342"/>
              <a:gd name="connsiteX76" fmla="*/ 6753991 w 12192000"/>
              <a:gd name="connsiteY76" fmla="*/ 1860969 h 3482342"/>
              <a:gd name="connsiteX77" fmla="*/ 6727754 w 12192000"/>
              <a:gd name="connsiteY77" fmla="*/ 1882372 h 3482342"/>
              <a:gd name="connsiteX78" fmla="*/ 6723371 w 12192000"/>
              <a:gd name="connsiteY78" fmla="*/ 1886494 h 3482342"/>
              <a:gd name="connsiteX79" fmla="*/ 6702779 w 12192000"/>
              <a:gd name="connsiteY79" fmla="*/ 1893601 h 3482342"/>
              <a:gd name="connsiteX80" fmla="*/ 6686657 w 12192000"/>
              <a:gd name="connsiteY80" fmla="*/ 1907344 h 3482342"/>
              <a:gd name="connsiteX81" fmla="*/ 6651330 w 12192000"/>
              <a:gd name="connsiteY81" fmla="*/ 1922921 h 3482342"/>
              <a:gd name="connsiteX82" fmla="*/ 6622958 w 12192000"/>
              <a:gd name="connsiteY82" fmla="*/ 1936255 h 3482342"/>
              <a:gd name="connsiteX83" fmla="*/ 6522602 w 12192000"/>
              <a:gd name="connsiteY83" fmla="*/ 1954133 h 3482342"/>
              <a:gd name="connsiteX84" fmla="*/ 6444344 w 12192000"/>
              <a:gd name="connsiteY84" fmla="*/ 1969663 h 3482342"/>
              <a:gd name="connsiteX85" fmla="*/ 6409626 w 12192000"/>
              <a:gd name="connsiteY85" fmla="*/ 1978846 h 3482342"/>
              <a:gd name="connsiteX86" fmla="*/ 6333446 w 12192000"/>
              <a:gd name="connsiteY86" fmla="*/ 1997163 h 3482342"/>
              <a:gd name="connsiteX87" fmla="*/ 6294933 w 12192000"/>
              <a:gd name="connsiteY87" fmla="*/ 2019412 h 3482342"/>
              <a:gd name="connsiteX88" fmla="*/ 6238719 w 12192000"/>
              <a:gd name="connsiteY88" fmla="*/ 2042547 h 3482342"/>
              <a:gd name="connsiteX89" fmla="*/ 6187205 w 12192000"/>
              <a:gd name="connsiteY89" fmla="*/ 2060048 h 3482342"/>
              <a:gd name="connsiteX90" fmla="*/ 6138780 w 12192000"/>
              <a:gd name="connsiteY90" fmla="*/ 2081918 h 3482342"/>
              <a:gd name="connsiteX91" fmla="*/ 6120125 w 12192000"/>
              <a:gd name="connsiteY91" fmla="*/ 2109475 h 3482342"/>
              <a:gd name="connsiteX92" fmla="*/ 6056576 w 12192000"/>
              <a:gd name="connsiteY92" fmla="*/ 2120066 h 3482342"/>
              <a:gd name="connsiteX93" fmla="*/ 5993794 w 12192000"/>
              <a:gd name="connsiteY93" fmla="*/ 2122569 h 3482342"/>
              <a:gd name="connsiteX94" fmla="*/ 5943601 w 12192000"/>
              <a:gd name="connsiteY94" fmla="*/ 2137719 h 3482342"/>
              <a:gd name="connsiteX95" fmla="*/ 5898141 w 12192000"/>
              <a:gd name="connsiteY95" fmla="*/ 2144806 h 3482342"/>
              <a:gd name="connsiteX96" fmla="*/ 5855337 w 12192000"/>
              <a:gd name="connsiteY96" fmla="*/ 2137719 h 3482342"/>
              <a:gd name="connsiteX97" fmla="*/ 5817682 w 12192000"/>
              <a:gd name="connsiteY97" fmla="*/ 2157358 h 3482342"/>
              <a:gd name="connsiteX98" fmla="*/ 5735300 w 12192000"/>
              <a:gd name="connsiteY98" fmla="*/ 2158902 h 3482342"/>
              <a:gd name="connsiteX99" fmla="*/ 5591469 w 12192000"/>
              <a:gd name="connsiteY99" fmla="*/ 2178389 h 3482342"/>
              <a:gd name="connsiteX100" fmla="*/ 5505818 w 12192000"/>
              <a:gd name="connsiteY100" fmla="*/ 2194207 h 3482342"/>
              <a:gd name="connsiteX101" fmla="*/ 5452860 w 12192000"/>
              <a:gd name="connsiteY101" fmla="*/ 2180085 h 3482342"/>
              <a:gd name="connsiteX102" fmla="*/ 5414282 w 12192000"/>
              <a:gd name="connsiteY102" fmla="*/ 2183070 h 3482342"/>
              <a:gd name="connsiteX103" fmla="*/ 5368369 w 12192000"/>
              <a:gd name="connsiteY103" fmla="*/ 2204272 h 3482342"/>
              <a:gd name="connsiteX104" fmla="*/ 5336354 w 12192000"/>
              <a:gd name="connsiteY104" fmla="*/ 2218920 h 3482342"/>
              <a:gd name="connsiteX105" fmla="*/ 5291263 w 12192000"/>
              <a:gd name="connsiteY105" fmla="*/ 2239182 h 3482342"/>
              <a:gd name="connsiteX106" fmla="*/ 5255152 w 12192000"/>
              <a:gd name="connsiteY106" fmla="*/ 2247164 h 3482342"/>
              <a:gd name="connsiteX107" fmla="*/ 5233796 w 12192000"/>
              <a:gd name="connsiteY107" fmla="*/ 2268260 h 3482342"/>
              <a:gd name="connsiteX108" fmla="*/ 5212786 w 12192000"/>
              <a:gd name="connsiteY108" fmla="*/ 2296592 h 3482342"/>
              <a:gd name="connsiteX109" fmla="*/ 5173523 w 12192000"/>
              <a:gd name="connsiteY109" fmla="*/ 2309057 h 3482342"/>
              <a:gd name="connsiteX110" fmla="*/ 5123830 w 12192000"/>
              <a:gd name="connsiteY110" fmla="*/ 2307070 h 3482342"/>
              <a:gd name="connsiteX111" fmla="*/ 5065426 w 12192000"/>
              <a:gd name="connsiteY111" fmla="*/ 2324076 h 3482342"/>
              <a:gd name="connsiteX112" fmla="*/ 4975908 w 12192000"/>
              <a:gd name="connsiteY112" fmla="*/ 2364128 h 3482342"/>
              <a:gd name="connsiteX113" fmla="*/ 4913723 w 12192000"/>
              <a:gd name="connsiteY113" fmla="*/ 2385265 h 3482342"/>
              <a:gd name="connsiteX114" fmla="*/ 4746485 w 12192000"/>
              <a:gd name="connsiteY114" fmla="*/ 2451769 h 3482342"/>
              <a:gd name="connsiteX115" fmla="*/ 4681588 w 12192000"/>
              <a:gd name="connsiteY115" fmla="*/ 2467494 h 3482342"/>
              <a:gd name="connsiteX116" fmla="*/ 1783655 w 12192000"/>
              <a:gd name="connsiteY116" fmla="*/ 3163860 h 3482342"/>
              <a:gd name="connsiteX117" fmla="*/ 1325955 w 12192000"/>
              <a:gd name="connsiteY117" fmla="*/ 3176692 h 3482342"/>
              <a:gd name="connsiteX118" fmla="*/ 1190384 w 12192000"/>
              <a:gd name="connsiteY118" fmla="*/ 3203504 h 3482342"/>
              <a:gd name="connsiteX119" fmla="*/ 1094537 w 12192000"/>
              <a:gd name="connsiteY119" fmla="*/ 3229469 h 3482342"/>
              <a:gd name="connsiteX120" fmla="*/ 779276 w 12192000"/>
              <a:gd name="connsiteY120" fmla="*/ 3327290 h 3482342"/>
              <a:gd name="connsiteX121" fmla="*/ 600378 w 12192000"/>
              <a:gd name="connsiteY121" fmla="*/ 3335250 h 3482342"/>
              <a:gd name="connsiteX122" fmla="*/ 493457 w 12192000"/>
              <a:gd name="connsiteY122" fmla="*/ 3365044 h 3482342"/>
              <a:gd name="connsiteX123" fmla="*/ 349402 w 12192000"/>
              <a:gd name="connsiteY123" fmla="*/ 3380897 h 3482342"/>
              <a:gd name="connsiteX124" fmla="*/ 192183 w 12192000"/>
              <a:gd name="connsiteY124" fmla="*/ 3460075 h 3482342"/>
              <a:gd name="connsiteX125" fmla="*/ 46713 w 12192000"/>
              <a:gd name="connsiteY125" fmla="*/ 3462986 h 3482342"/>
              <a:gd name="connsiteX126" fmla="*/ 2765 w 12192000"/>
              <a:gd name="connsiteY126" fmla="*/ 3480770 h 3482342"/>
              <a:gd name="connsiteX127" fmla="*/ 0 w 12192000"/>
              <a:gd name="connsiteY127" fmla="*/ 3482342 h 3482342"/>
              <a:gd name="connsiteX128" fmla="*/ 0 w 12192000"/>
              <a:gd name="connsiteY12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87356 w 12192000"/>
              <a:gd name="connsiteY37" fmla="*/ 1385722 h 3482342"/>
              <a:gd name="connsiteX38" fmla="*/ 10464012 w 12192000"/>
              <a:gd name="connsiteY38" fmla="*/ 1391778 h 3482342"/>
              <a:gd name="connsiteX39" fmla="*/ 10405409 w 12192000"/>
              <a:gd name="connsiteY39" fmla="*/ 1422789 h 3482342"/>
              <a:gd name="connsiteX40" fmla="*/ 10370530 w 12192000"/>
              <a:gd name="connsiteY40" fmla="*/ 1441596 h 3482342"/>
              <a:gd name="connsiteX41" fmla="*/ 10300239 w 12192000"/>
              <a:gd name="connsiteY41" fmla="*/ 1456332 h 3482342"/>
              <a:gd name="connsiteX42" fmla="*/ 10264922 w 12192000"/>
              <a:gd name="connsiteY42" fmla="*/ 1472107 h 3482342"/>
              <a:gd name="connsiteX43" fmla="*/ 10229629 w 12192000"/>
              <a:gd name="connsiteY43" fmla="*/ 1470454 h 3482342"/>
              <a:gd name="connsiteX44" fmla="*/ 10201385 w 12192000"/>
              <a:gd name="connsiteY44" fmla="*/ 1477515 h 3482342"/>
              <a:gd name="connsiteX45" fmla="*/ 10151958 w 12192000"/>
              <a:gd name="connsiteY45" fmla="*/ 1477515 h 3482342"/>
              <a:gd name="connsiteX46" fmla="*/ 10120184 w 12192000"/>
              <a:gd name="connsiteY46" fmla="*/ 1466924 h 3482342"/>
              <a:gd name="connsiteX47" fmla="*/ 10058690 w 12192000"/>
              <a:gd name="connsiteY47" fmla="*/ 1474888 h 3482342"/>
              <a:gd name="connsiteX48" fmla="*/ 10004424 w 12192000"/>
              <a:gd name="connsiteY48" fmla="*/ 1489801 h 3482342"/>
              <a:gd name="connsiteX49" fmla="*/ 9999951 w 12192000"/>
              <a:gd name="connsiteY49" fmla="*/ 1499127 h 3482342"/>
              <a:gd name="connsiteX50" fmla="*/ 9845462 w 12192000"/>
              <a:gd name="connsiteY50" fmla="*/ 1548192 h 3482342"/>
              <a:gd name="connsiteX51" fmla="*/ 9736156 w 12192000"/>
              <a:gd name="connsiteY51" fmla="*/ 1581928 h 3482342"/>
              <a:gd name="connsiteX52" fmla="*/ 9693355 w 12192000"/>
              <a:gd name="connsiteY52" fmla="*/ 1602632 h 3482342"/>
              <a:gd name="connsiteX53" fmla="*/ 9664242 w 12192000"/>
              <a:gd name="connsiteY53" fmla="*/ 1622075 h 3482342"/>
              <a:gd name="connsiteX54" fmla="*/ 9579195 w 12192000"/>
              <a:gd name="connsiteY54" fmla="*/ 1648017 h 3482342"/>
              <a:gd name="connsiteX55" fmla="*/ 9433652 w 12192000"/>
              <a:gd name="connsiteY55" fmla="*/ 1681174 h 3482342"/>
              <a:gd name="connsiteX56" fmla="*/ 9403775 w 12192000"/>
              <a:gd name="connsiteY56" fmla="*/ 1690403 h 3482342"/>
              <a:gd name="connsiteX57" fmla="*/ 9382503 w 12192000"/>
              <a:gd name="connsiteY57" fmla="*/ 1706957 h 3482342"/>
              <a:gd name="connsiteX58" fmla="*/ 9381410 w 12192000"/>
              <a:gd name="connsiteY58" fmla="*/ 1718312 h 3482342"/>
              <a:gd name="connsiteX59" fmla="*/ 9365685 w 12192000"/>
              <a:gd name="connsiteY59" fmla="*/ 1724772 h 3482342"/>
              <a:gd name="connsiteX60" fmla="*/ 9278020 w 12192000"/>
              <a:gd name="connsiteY60" fmla="*/ 1741161 h 3482342"/>
              <a:gd name="connsiteX61" fmla="*/ 9217145 w 12192000"/>
              <a:gd name="connsiteY61" fmla="*/ 1771195 h 3482342"/>
              <a:gd name="connsiteX62" fmla="*/ 8955875 w 12192000"/>
              <a:gd name="connsiteY62" fmla="*/ 1796806 h 3482342"/>
              <a:gd name="connsiteX63" fmla="*/ 8648415 w 12192000"/>
              <a:gd name="connsiteY63" fmla="*/ 1878623 h 3482342"/>
              <a:gd name="connsiteX64" fmla="*/ 8495949 w 12192000"/>
              <a:gd name="connsiteY64" fmla="*/ 1902425 h 3482342"/>
              <a:gd name="connsiteX65" fmla="*/ 8236214 w 12192000"/>
              <a:gd name="connsiteY65" fmla="*/ 1909725 h 3482342"/>
              <a:gd name="connsiteX66" fmla="*/ 8132104 w 12192000"/>
              <a:gd name="connsiteY66" fmla="*/ 1895727 h 3482342"/>
              <a:gd name="connsiteX67" fmla="*/ 7918078 w 12192000"/>
              <a:gd name="connsiteY67" fmla="*/ 1862668 h 3482342"/>
              <a:gd name="connsiteX68" fmla="*/ 7817899 w 12192000"/>
              <a:gd name="connsiteY68" fmla="*/ 1862176 h 3482342"/>
              <a:gd name="connsiteX69" fmla="*/ 7768994 w 12192000"/>
              <a:gd name="connsiteY69" fmla="*/ 1855721 h 3482342"/>
              <a:gd name="connsiteX70" fmla="*/ 7618027 w 12192000"/>
              <a:gd name="connsiteY70" fmla="*/ 1830959 h 3482342"/>
              <a:gd name="connsiteX71" fmla="*/ 7449425 w 12192000"/>
              <a:gd name="connsiteY71" fmla="*/ 1810910 h 3482342"/>
              <a:gd name="connsiteX72" fmla="*/ 7342915 w 12192000"/>
              <a:gd name="connsiteY72" fmla="*/ 1819827 h 3482342"/>
              <a:gd name="connsiteX73" fmla="*/ 7255191 w 12192000"/>
              <a:gd name="connsiteY73" fmla="*/ 1834354 h 3482342"/>
              <a:gd name="connsiteX74" fmla="*/ 7131205 w 12192000"/>
              <a:gd name="connsiteY74" fmla="*/ 1845557 h 3482342"/>
              <a:gd name="connsiteX75" fmla="*/ 6941837 w 12192000"/>
              <a:gd name="connsiteY75" fmla="*/ 1840640 h 3482342"/>
              <a:gd name="connsiteX76" fmla="*/ 6837145 w 12192000"/>
              <a:gd name="connsiteY76" fmla="*/ 1870724 h 3482342"/>
              <a:gd name="connsiteX77" fmla="*/ 6753991 w 12192000"/>
              <a:gd name="connsiteY77" fmla="*/ 1860969 h 3482342"/>
              <a:gd name="connsiteX78" fmla="*/ 6727754 w 12192000"/>
              <a:gd name="connsiteY78" fmla="*/ 1882372 h 3482342"/>
              <a:gd name="connsiteX79" fmla="*/ 6723371 w 12192000"/>
              <a:gd name="connsiteY79" fmla="*/ 1886494 h 3482342"/>
              <a:gd name="connsiteX80" fmla="*/ 6702779 w 12192000"/>
              <a:gd name="connsiteY80" fmla="*/ 1893601 h 3482342"/>
              <a:gd name="connsiteX81" fmla="*/ 6686657 w 12192000"/>
              <a:gd name="connsiteY81" fmla="*/ 1907344 h 3482342"/>
              <a:gd name="connsiteX82" fmla="*/ 6651330 w 12192000"/>
              <a:gd name="connsiteY82" fmla="*/ 1922921 h 3482342"/>
              <a:gd name="connsiteX83" fmla="*/ 6622958 w 12192000"/>
              <a:gd name="connsiteY83" fmla="*/ 1936255 h 3482342"/>
              <a:gd name="connsiteX84" fmla="*/ 6522602 w 12192000"/>
              <a:gd name="connsiteY84" fmla="*/ 1954133 h 3482342"/>
              <a:gd name="connsiteX85" fmla="*/ 6444344 w 12192000"/>
              <a:gd name="connsiteY85" fmla="*/ 1969663 h 3482342"/>
              <a:gd name="connsiteX86" fmla="*/ 6409626 w 12192000"/>
              <a:gd name="connsiteY86" fmla="*/ 1978846 h 3482342"/>
              <a:gd name="connsiteX87" fmla="*/ 6333446 w 12192000"/>
              <a:gd name="connsiteY87" fmla="*/ 1997163 h 3482342"/>
              <a:gd name="connsiteX88" fmla="*/ 6294933 w 12192000"/>
              <a:gd name="connsiteY88" fmla="*/ 2019412 h 3482342"/>
              <a:gd name="connsiteX89" fmla="*/ 6238719 w 12192000"/>
              <a:gd name="connsiteY89" fmla="*/ 2042547 h 3482342"/>
              <a:gd name="connsiteX90" fmla="*/ 6187205 w 12192000"/>
              <a:gd name="connsiteY90" fmla="*/ 2060048 h 3482342"/>
              <a:gd name="connsiteX91" fmla="*/ 6138780 w 12192000"/>
              <a:gd name="connsiteY91" fmla="*/ 2081918 h 3482342"/>
              <a:gd name="connsiteX92" fmla="*/ 6120125 w 12192000"/>
              <a:gd name="connsiteY92" fmla="*/ 2109475 h 3482342"/>
              <a:gd name="connsiteX93" fmla="*/ 6056576 w 12192000"/>
              <a:gd name="connsiteY93" fmla="*/ 2120066 h 3482342"/>
              <a:gd name="connsiteX94" fmla="*/ 5993794 w 12192000"/>
              <a:gd name="connsiteY94" fmla="*/ 2122569 h 3482342"/>
              <a:gd name="connsiteX95" fmla="*/ 5943601 w 12192000"/>
              <a:gd name="connsiteY95" fmla="*/ 2137719 h 3482342"/>
              <a:gd name="connsiteX96" fmla="*/ 5898141 w 12192000"/>
              <a:gd name="connsiteY96" fmla="*/ 2144806 h 3482342"/>
              <a:gd name="connsiteX97" fmla="*/ 5855337 w 12192000"/>
              <a:gd name="connsiteY97" fmla="*/ 2137719 h 3482342"/>
              <a:gd name="connsiteX98" fmla="*/ 5817682 w 12192000"/>
              <a:gd name="connsiteY98" fmla="*/ 2157358 h 3482342"/>
              <a:gd name="connsiteX99" fmla="*/ 5735300 w 12192000"/>
              <a:gd name="connsiteY99" fmla="*/ 2158902 h 3482342"/>
              <a:gd name="connsiteX100" fmla="*/ 5591469 w 12192000"/>
              <a:gd name="connsiteY100" fmla="*/ 2178389 h 3482342"/>
              <a:gd name="connsiteX101" fmla="*/ 5505818 w 12192000"/>
              <a:gd name="connsiteY101" fmla="*/ 2194207 h 3482342"/>
              <a:gd name="connsiteX102" fmla="*/ 5452860 w 12192000"/>
              <a:gd name="connsiteY102" fmla="*/ 2180085 h 3482342"/>
              <a:gd name="connsiteX103" fmla="*/ 5414282 w 12192000"/>
              <a:gd name="connsiteY103" fmla="*/ 2183070 h 3482342"/>
              <a:gd name="connsiteX104" fmla="*/ 5368369 w 12192000"/>
              <a:gd name="connsiteY104" fmla="*/ 2204272 h 3482342"/>
              <a:gd name="connsiteX105" fmla="*/ 5336354 w 12192000"/>
              <a:gd name="connsiteY105" fmla="*/ 2218920 h 3482342"/>
              <a:gd name="connsiteX106" fmla="*/ 5291263 w 12192000"/>
              <a:gd name="connsiteY106" fmla="*/ 2239182 h 3482342"/>
              <a:gd name="connsiteX107" fmla="*/ 5255152 w 12192000"/>
              <a:gd name="connsiteY107" fmla="*/ 2247164 h 3482342"/>
              <a:gd name="connsiteX108" fmla="*/ 5233796 w 12192000"/>
              <a:gd name="connsiteY108" fmla="*/ 2268260 h 3482342"/>
              <a:gd name="connsiteX109" fmla="*/ 5212786 w 12192000"/>
              <a:gd name="connsiteY109" fmla="*/ 2296592 h 3482342"/>
              <a:gd name="connsiteX110" fmla="*/ 5173523 w 12192000"/>
              <a:gd name="connsiteY110" fmla="*/ 2309057 h 3482342"/>
              <a:gd name="connsiteX111" fmla="*/ 5123830 w 12192000"/>
              <a:gd name="connsiteY111" fmla="*/ 2307070 h 3482342"/>
              <a:gd name="connsiteX112" fmla="*/ 5065426 w 12192000"/>
              <a:gd name="connsiteY112" fmla="*/ 2324076 h 3482342"/>
              <a:gd name="connsiteX113" fmla="*/ 4975908 w 12192000"/>
              <a:gd name="connsiteY113" fmla="*/ 2364128 h 3482342"/>
              <a:gd name="connsiteX114" fmla="*/ 4913723 w 12192000"/>
              <a:gd name="connsiteY114" fmla="*/ 2385265 h 3482342"/>
              <a:gd name="connsiteX115" fmla="*/ 4746485 w 12192000"/>
              <a:gd name="connsiteY115" fmla="*/ 2451769 h 3482342"/>
              <a:gd name="connsiteX116" fmla="*/ 4681588 w 12192000"/>
              <a:gd name="connsiteY116" fmla="*/ 2467494 h 3482342"/>
              <a:gd name="connsiteX117" fmla="*/ 1783655 w 12192000"/>
              <a:gd name="connsiteY117" fmla="*/ 3163860 h 3482342"/>
              <a:gd name="connsiteX118" fmla="*/ 1325955 w 12192000"/>
              <a:gd name="connsiteY118" fmla="*/ 3176692 h 3482342"/>
              <a:gd name="connsiteX119" fmla="*/ 1190384 w 12192000"/>
              <a:gd name="connsiteY119" fmla="*/ 3203504 h 3482342"/>
              <a:gd name="connsiteX120" fmla="*/ 1094537 w 12192000"/>
              <a:gd name="connsiteY120" fmla="*/ 3229469 h 3482342"/>
              <a:gd name="connsiteX121" fmla="*/ 779276 w 12192000"/>
              <a:gd name="connsiteY121" fmla="*/ 3327290 h 3482342"/>
              <a:gd name="connsiteX122" fmla="*/ 600378 w 12192000"/>
              <a:gd name="connsiteY122" fmla="*/ 3335250 h 3482342"/>
              <a:gd name="connsiteX123" fmla="*/ 493457 w 12192000"/>
              <a:gd name="connsiteY123" fmla="*/ 3365044 h 3482342"/>
              <a:gd name="connsiteX124" fmla="*/ 349402 w 12192000"/>
              <a:gd name="connsiteY124" fmla="*/ 3380897 h 3482342"/>
              <a:gd name="connsiteX125" fmla="*/ 192183 w 12192000"/>
              <a:gd name="connsiteY125" fmla="*/ 3460075 h 3482342"/>
              <a:gd name="connsiteX126" fmla="*/ 46713 w 12192000"/>
              <a:gd name="connsiteY126" fmla="*/ 3462986 h 3482342"/>
              <a:gd name="connsiteX127" fmla="*/ 2765 w 12192000"/>
              <a:gd name="connsiteY127" fmla="*/ 3480770 h 3482342"/>
              <a:gd name="connsiteX128" fmla="*/ 0 w 12192000"/>
              <a:gd name="connsiteY128" fmla="*/ 3482342 h 3482342"/>
              <a:gd name="connsiteX129" fmla="*/ 0 w 12192000"/>
              <a:gd name="connsiteY12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0314 w 12192000"/>
              <a:gd name="connsiteY36" fmla="*/ 1343356 h 3482342"/>
              <a:gd name="connsiteX37" fmla="*/ 10513263 w 12192000"/>
              <a:gd name="connsiteY37" fmla="*/ 1350756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0314 w 12192000"/>
              <a:gd name="connsiteY36" fmla="*/ 1343356 h 3482342"/>
              <a:gd name="connsiteX37" fmla="*/ 10513263 w 12192000"/>
              <a:gd name="connsiteY37" fmla="*/ 1371939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7375 w 12192000"/>
              <a:gd name="connsiteY36" fmla="*/ 1375130 h 3482342"/>
              <a:gd name="connsiteX37" fmla="*/ 10513263 w 12192000"/>
              <a:gd name="connsiteY37" fmla="*/ 1371939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58690 w 12192000"/>
              <a:gd name="connsiteY49" fmla="*/ 1474888 h 3482342"/>
              <a:gd name="connsiteX50" fmla="*/ 10004424 w 12192000"/>
              <a:gd name="connsiteY50" fmla="*/ 1489801 h 3482342"/>
              <a:gd name="connsiteX51" fmla="*/ 9999951 w 12192000"/>
              <a:gd name="connsiteY51" fmla="*/ 1499127 h 3482342"/>
              <a:gd name="connsiteX52" fmla="*/ 9845462 w 12192000"/>
              <a:gd name="connsiteY52" fmla="*/ 1548192 h 3482342"/>
              <a:gd name="connsiteX53" fmla="*/ 9736156 w 12192000"/>
              <a:gd name="connsiteY53" fmla="*/ 1581928 h 3482342"/>
              <a:gd name="connsiteX54" fmla="*/ 9693355 w 12192000"/>
              <a:gd name="connsiteY54" fmla="*/ 1602632 h 3482342"/>
              <a:gd name="connsiteX55" fmla="*/ 9664242 w 12192000"/>
              <a:gd name="connsiteY55" fmla="*/ 1622075 h 3482342"/>
              <a:gd name="connsiteX56" fmla="*/ 9579195 w 12192000"/>
              <a:gd name="connsiteY56" fmla="*/ 1648017 h 3482342"/>
              <a:gd name="connsiteX57" fmla="*/ 9433652 w 12192000"/>
              <a:gd name="connsiteY57" fmla="*/ 1681174 h 3482342"/>
              <a:gd name="connsiteX58" fmla="*/ 9403775 w 12192000"/>
              <a:gd name="connsiteY58" fmla="*/ 1690403 h 3482342"/>
              <a:gd name="connsiteX59" fmla="*/ 9382503 w 12192000"/>
              <a:gd name="connsiteY59" fmla="*/ 1706957 h 3482342"/>
              <a:gd name="connsiteX60" fmla="*/ 9381410 w 12192000"/>
              <a:gd name="connsiteY60" fmla="*/ 1718312 h 3482342"/>
              <a:gd name="connsiteX61" fmla="*/ 9365685 w 12192000"/>
              <a:gd name="connsiteY61" fmla="*/ 1724772 h 3482342"/>
              <a:gd name="connsiteX62" fmla="*/ 9278020 w 12192000"/>
              <a:gd name="connsiteY62" fmla="*/ 1741161 h 3482342"/>
              <a:gd name="connsiteX63" fmla="*/ 9217145 w 12192000"/>
              <a:gd name="connsiteY63" fmla="*/ 1771195 h 3482342"/>
              <a:gd name="connsiteX64" fmla="*/ 8955875 w 12192000"/>
              <a:gd name="connsiteY64" fmla="*/ 1796806 h 3482342"/>
              <a:gd name="connsiteX65" fmla="*/ 8648415 w 12192000"/>
              <a:gd name="connsiteY65" fmla="*/ 1878623 h 3482342"/>
              <a:gd name="connsiteX66" fmla="*/ 8495949 w 12192000"/>
              <a:gd name="connsiteY66" fmla="*/ 1902425 h 3482342"/>
              <a:gd name="connsiteX67" fmla="*/ 8236214 w 12192000"/>
              <a:gd name="connsiteY67" fmla="*/ 1909725 h 3482342"/>
              <a:gd name="connsiteX68" fmla="*/ 8132104 w 12192000"/>
              <a:gd name="connsiteY68" fmla="*/ 1895727 h 3482342"/>
              <a:gd name="connsiteX69" fmla="*/ 7918078 w 12192000"/>
              <a:gd name="connsiteY69" fmla="*/ 1862668 h 3482342"/>
              <a:gd name="connsiteX70" fmla="*/ 7817899 w 12192000"/>
              <a:gd name="connsiteY70" fmla="*/ 1862176 h 3482342"/>
              <a:gd name="connsiteX71" fmla="*/ 7768994 w 12192000"/>
              <a:gd name="connsiteY71" fmla="*/ 1855721 h 3482342"/>
              <a:gd name="connsiteX72" fmla="*/ 7618027 w 12192000"/>
              <a:gd name="connsiteY72" fmla="*/ 1830959 h 3482342"/>
              <a:gd name="connsiteX73" fmla="*/ 7449425 w 12192000"/>
              <a:gd name="connsiteY73" fmla="*/ 1810910 h 3482342"/>
              <a:gd name="connsiteX74" fmla="*/ 7342915 w 12192000"/>
              <a:gd name="connsiteY74" fmla="*/ 1819827 h 3482342"/>
              <a:gd name="connsiteX75" fmla="*/ 7255191 w 12192000"/>
              <a:gd name="connsiteY75" fmla="*/ 1834354 h 3482342"/>
              <a:gd name="connsiteX76" fmla="*/ 7131205 w 12192000"/>
              <a:gd name="connsiteY76" fmla="*/ 1845557 h 3482342"/>
              <a:gd name="connsiteX77" fmla="*/ 6941837 w 12192000"/>
              <a:gd name="connsiteY77" fmla="*/ 1840640 h 3482342"/>
              <a:gd name="connsiteX78" fmla="*/ 6837145 w 12192000"/>
              <a:gd name="connsiteY78" fmla="*/ 1870724 h 3482342"/>
              <a:gd name="connsiteX79" fmla="*/ 6753991 w 12192000"/>
              <a:gd name="connsiteY79" fmla="*/ 1860969 h 3482342"/>
              <a:gd name="connsiteX80" fmla="*/ 6727754 w 12192000"/>
              <a:gd name="connsiteY80" fmla="*/ 1882372 h 3482342"/>
              <a:gd name="connsiteX81" fmla="*/ 6723371 w 12192000"/>
              <a:gd name="connsiteY81" fmla="*/ 1886494 h 3482342"/>
              <a:gd name="connsiteX82" fmla="*/ 6702779 w 12192000"/>
              <a:gd name="connsiteY82" fmla="*/ 1893601 h 3482342"/>
              <a:gd name="connsiteX83" fmla="*/ 6686657 w 12192000"/>
              <a:gd name="connsiteY83" fmla="*/ 1907344 h 3482342"/>
              <a:gd name="connsiteX84" fmla="*/ 6651330 w 12192000"/>
              <a:gd name="connsiteY84" fmla="*/ 1922921 h 3482342"/>
              <a:gd name="connsiteX85" fmla="*/ 6622958 w 12192000"/>
              <a:gd name="connsiteY85" fmla="*/ 1936255 h 3482342"/>
              <a:gd name="connsiteX86" fmla="*/ 6522602 w 12192000"/>
              <a:gd name="connsiteY86" fmla="*/ 1954133 h 3482342"/>
              <a:gd name="connsiteX87" fmla="*/ 6444344 w 12192000"/>
              <a:gd name="connsiteY87" fmla="*/ 1969663 h 3482342"/>
              <a:gd name="connsiteX88" fmla="*/ 6409626 w 12192000"/>
              <a:gd name="connsiteY88" fmla="*/ 1978846 h 3482342"/>
              <a:gd name="connsiteX89" fmla="*/ 6333446 w 12192000"/>
              <a:gd name="connsiteY89" fmla="*/ 1997163 h 3482342"/>
              <a:gd name="connsiteX90" fmla="*/ 6294933 w 12192000"/>
              <a:gd name="connsiteY90" fmla="*/ 2019412 h 3482342"/>
              <a:gd name="connsiteX91" fmla="*/ 6238719 w 12192000"/>
              <a:gd name="connsiteY91" fmla="*/ 2042547 h 3482342"/>
              <a:gd name="connsiteX92" fmla="*/ 6187205 w 12192000"/>
              <a:gd name="connsiteY92" fmla="*/ 2060048 h 3482342"/>
              <a:gd name="connsiteX93" fmla="*/ 6138780 w 12192000"/>
              <a:gd name="connsiteY93" fmla="*/ 2081918 h 3482342"/>
              <a:gd name="connsiteX94" fmla="*/ 6120125 w 12192000"/>
              <a:gd name="connsiteY94" fmla="*/ 2109475 h 3482342"/>
              <a:gd name="connsiteX95" fmla="*/ 6056576 w 12192000"/>
              <a:gd name="connsiteY95" fmla="*/ 2120066 h 3482342"/>
              <a:gd name="connsiteX96" fmla="*/ 5993794 w 12192000"/>
              <a:gd name="connsiteY96" fmla="*/ 2122569 h 3482342"/>
              <a:gd name="connsiteX97" fmla="*/ 5943601 w 12192000"/>
              <a:gd name="connsiteY97" fmla="*/ 2137719 h 3482342"/>
              <a:gd name="connsiteX98" fmla="*/ 5898141 w 12192000"/>
              <a:gd name="connsiteY98" fmla="*/ 2144806 h 3482342"/>
              <a:gd name="connsiteX99" fmla="*/ 5855337 w 12192000"/>
              <a:gd name="connsiteY99" fmla="*/ 2137719 h 3482342"/>
              <a:gd name="connsiteX100" fmla="*/ 5817682 w 12192000"/>
              <a:gd name="connsiteY100" fmla="*/ 2157358 h 3482342"/>
              <a:gd name="connsiteX101" fmla="*/ 5735300 w 12192000"/>
              <a:gd name="connsiteY101" fmla="*/ 2158902 h 3482342"/>
              <a:gd name="connsiteX102" fmla="*/ 5591469 w 12192000"/>
              <a:gd name="connsiteY102" fmla="*/ 2178389 h 3482342"/>
              <a:gd name="connsiteX103" fmla="*/ 5505818 w 12192000"/>
              <a:gd name="connsiteY103" fmla="*/ 2194207 h 3482342"/>
              <a:gd name="connsiteX104" fmla="*/ 5452860 w 12192000"/>
              <a:gd name="connsiteY104" fmla="*/ 2180085 h 3482342"/>
              <a:gd name="connsiteX105" fmla="*/ 5414282 w 12192000"/>
              <a:gd name="connsiteY105" fmla="*/ 2183070 h 3482342"/>
              <a:gd name="connsiteX106" fmla="*/ 5368369 w 12192000"/>
              <a:gd name="connsiteY106" fmla="*/ 2204272 h 3482342"/>
              <a:gd name="connsiteX107" fmla="*/ 5336354 w 12192000"/>
              <a:gd name="connsiteY107" fmla="*/ 2218920 h 3482342"/>
              <a:gd name="connsiteX108" fmla="*/ 5291263 w 12192000"/>
              <a:gd name="connsiteY108" fmla="*/ 2239182 h 3482342"/>
              <a:gd name="connsiteX109" fmla="*/ 5255152 w 12192000"/>
              <a:gd name="connsiteY109" fmla="*/ 2247164 h 3482342"/>
              <a:gd name="connsiteX110" fmla="*/ 5233796 w 12192000"/>
              <a:gd name="connsiteY110" fmla="*/ 2268260 h 3482342"/>
              <a:gd name="connsiteX111" fmla="*/ 5212786 w 12192000"/>
              <a:gd name="connsiteY111" fmla="*/ 2296592 h 3482342"/>
              <a:gd name="connsiteX112" fmla="*/ 5173523 w 12192000"/>
              <a:gd name="connsiteY112" fmla="*/ 2309057 h 3482342"/>
              <a:gd name="connsiteX113" fmla="*/ 5123830 w 12192000"/>
              <a:gd name="connsiteY113" fmla="*/ 2307070 h 3482342"/>
              <a:gd name="connsiteX114" fmla="*/ 5065426 w 12192000"/>
              <a:gd name="connsiteY114" fmla="*/ 2324076 h 3482342"/>
              <a:gd name="connsiteX115" fmla="*/ 4975908 w 12192000"/>
              <a:gd name="connsiteY115" fmla="*/ 2364128 h 3482342"/>
              <a:gd name="connsiteX116" fmla="*/ 4913723 w 12192000"/>
              <a:gd name="connsiteY116" fmla="*/ 2385265 h 3482342"/>
              <a:gd name="connsiteX117" fmla="*/ 4746485 w 12192000"/>
              <a:gd name="connsiteY117" fmla="*/ 2451769 h 3482342"/>
              <a:gd name="connsiteX118" fmla="*/ 4681588 w 12192000"/>
              <a:gd name="connsiteY118" fmla="*/ 2467494 h 3482342"/>
              <a:gd name="connsiteX119" fmla="*/ 1783655 w 12192000"/>
              <a:gd name="connsiteY119" fmla="*/ 3163860 h 3482342"/>
              <a:gd name="connsiteX120" fmla="*/ 1325955 w 12192000"/>
              <a:gd name="connsiteY120" fmla="*/ 3176692 h 3482342"/>
              <a:gd name="connsiteX121" fmla="*/ 1190384 w 12192000"/>
              <a:gd name="connsiteY121" fmla="*/ 3203504 h 3482342"/>
              <a:gd name="connsiteX122" fmla="*/ 1094537 w 12192000"/>
              <a:gd name="connsiteY122" fmla="*/ 3229469 h 3482342"/>
              <a:gd name="connsiteX123" fmla="*/ 779276 w 12192000"/>
              <a:gd name="connsiteY123" fmla="*/ 3327290 h 3482342"/>
              <a:gd name="connsiteX124" fmla="*/ 600378 w 12192000"/>
              <a:gd name="connsiteY124" fmla="*/ 3335250 h 3482342"/>
              <a:gd name="connsiteX125" fmla="*/ 493457 w 12192000"/>
              <a:gd name="connsiteY125" fmla="*/ 3365044 h 3482342"/>
              <a:gd name="connsiteX126" fmla="*/ 349402 w 12192000"/>
              <a:gd name="connsiteY126" fmla="*/ 3380897 h 3482342"/>
              <a:gd name="connsiteX127" fmla="*/ 192183 w 12192000"/>
              <a:gd name="connsiteY127" fmla="*/ 3460075 h 3482342"/>
              <a:gd name="connsiteX128" fmla="*/ 46713 w 12192000"/>
              <a:gd name="connsiteY128" fmla="*/ 3462986 h 3482342"/>
              <a:gd name="connsiteX129" fmla="*/ 2765 w 12192000"/>
              <a:gd name="connsiteY129" fmla="*/ 3480770 h 3482342"/>
              <a:gd name="connsiteX130" fmla="*/ 0 w 12192000"/>
              <a:gd name="connsiteY130" fmla="*/ 3482342 h 3482342"/>
              <a:gd name="connsiteX131" fmla="*/ 0 w 12192000"/>
              <a:gd name="connsiteY13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495949 w 12192000"/>
              <a:gd name="connsiteY67" fmla="*/ 1902425 h 3482342"/>
              <a:gd name="connsiteX68" fmla="*/ 8236214 w 12192000"/>
              <a:gd name="connsiteY68" fmla="*/ 1909725 h 3482342"/>
              <a:gd name="connsiteX69" fmla="*/ 8132104 w 12192000"/>
              <a:gd name="connsiteY69" fmla="*/ 1895727 h 3482342"/>
              <a:gd name="connsiteX70" fmla="*/ 7918078 w 12192000"/>
              <a:gd name="connsiteY70" fmla="*/ 1862668 h 3482342"/>
              <a:gd name="connsiteX71" fmla="*/ 7817899 w 12192000"/>
              <a:gd name="connsiteY71" fmla="*/ 1862176 h 3482342"/>
              <a:gd name="connsiteX72" fmla="*/ 7768994 w 12192000"/>
              <a:gd name="connsiteY72" fmla="*/ 1855721 h 3482342"/>
              <a:gd name="connsiteX73" fmla="*/ 7618027 w 12192000"/>
              <a:gd name="connsiteY73" fmla="*/ 1830959 h 3482342"/>
              <a:gd name="connsiteX74" fmla="*/ 7449425 w 12192000"/>
              <a:gd name="connsiteY74" fmla="*/ 1810910 h 3482342"/>
              <a:gd name="connsiteX75" fmla="*/ 7342915 w 12192000"/>
              <a:gd name="connsiteY75" fmla="*/ 1819827 h 3482342"/>
              <a:gd name="connsiteX76" fmla="*/ 7255191 w 12192000"/>
              <a:gd name="connsiteY76" fmla="*/ 1834354 h 3482342"/>
              <a:gd name="connsiteX77" fmla="*/ 7131205 w 12192000"/>
              <a:gd name="connsiteY77" fmla="*/ 1845557 h 3482342"/>
              <a:gd name="connsiteX78" fmla="*/ 6941837 w 12192000"/>
              <a:gd name="connsiteY78" fmla="*/ 1840640 h 3482342"/>
              <a:gd name="connsiteX79" fmla="*/ 6837145 w 12192000"/>
              <a:gd name="connsiteY79" fmla="*/ 1870724 h 3482342"/>
              <a:gd name="connsiteX80" fmla="*/ 6753991 w 12192000"/>
              <a:gd name="connsiteY80" fmla="*/ 1860969 h 3482342"/>
              <a:gd name="connsiteX81" fmla="*/ 6727754 w 12192000"/>
              <a:gd name="connsiteY81" fmla="*/ 1882372 h 3482342"/>
              <a:gd name="connsiteX82" fmla="*/ 6723371 w 12192000"/>
              <a:gd name="connsiteY82" fmla="*/ 1886494 h 3482342"/>
              <a:gd name="connsiteX83" fmla="*/ 6702779 w 12192000"/>
              <a:gd name="connsiteY83" fmla="*/ 1893601 h 3482342"/>
              <a:gd name="connsiteX84" fmla="*/ 6686657 w 12192000"/>
              <a:gd name="connsiteY84" fmla="*/ 1907344 h 3482342"/>
              <a:gd name="connsiteX85" fmla="*/ 6651330 w 12192000"/>
              <a:gd name="connsiteY85" fmla="*/ 1922921 h 3482342"/>
              <a:gd name="connsiteX86" fmla="*/ 6622958 w 12192000"/>
              <a:gd name="connsiteY86" fmla="*/ 1936255 h 3482342"/>
              <a:gd name="connsiteX87" fmla="*/ 6522602 w 12192000"/>
              <a:gd name="connsiteY87" fmla="*/ 1954133 h 3482342"/>
              <a:gd name="connsiteX88" fmla="*/ 6444344 w 12192000"/>
              <a:gd name="connsiteY88" fmla="*/ 1969663 h 3482342"/>
              <a:gd name="connsiteX89" fmla="*/ 6409626 w 12192000"/>
              <a:gd name="connsiteY89" fmla="*/ 1978846 h 3482342"/>
              <a:gd name="connsiteX90" fmla="*/ 6333446 w 12192000"/>
              <a:gd name="connsiteY90" fmla="*/ 1997163 h 3482342"/>
              <a:gd name="connsiteX91" fmla="*/ 6294933 w 12192000"/>
              <a:gd name="connsiteY91" fmla="*/ 2019412 h 3482342"/>
              <a:gd name="connsiteX92" fmla="*/ 6238719 w 12192000"/>
              <a:gd name="connsiteY92" fmla="*/ 2042547 h 3482342"/>
              <a:gd name="connsiteX93" fmla="*/ 6187205 w 12192000"/>
              <a:gd name="connsiteY93" fmla="*/ 2060048 h 3482342"/>
              <a:gd name="connsiteX94" fmla="*/ 6138780 w 12192000"/>
              <a:gd name="connsiteY94" fmla="*/ 2081918 h 3482342"/>
              <a:gd name="connsiteX95" fmla="*/ 6120125 w 12192000"/>
              <a:gd name="connsiteY95" fmla="*/ 2109475 h 3482342"/>
              <a:gd name="connsiteX96" fmla="*/ 6056576 w 12192000"/>
              <a:gd name="connsiteY96" fmla="*/ 2120066 h 3482342"/>
              <a:gd name="connsiteX97" fmla="*/ 5993794 w 12192000"/>
              <a:gd name="connsiteY97" fmla="*/ 2122569 h 3482342"/>
              <a:gd name="connsiteX98" fmla="*/ 5943601 w 12192000"/>
              <a:gd name="connsiteY98" fmla="*/ 2137719 h 3482342"/>
              <a:gd name="connsiteX99" fmla="*/ 5898141 w 12192000"/>
              <a:gd name="connsiteY99" fmla="*/ 2144806 h 3482342"/>
              <a:gd name="connsiteX100" fmla="*/ 5855337 w 12192000"/>
              <a:gd name="connsiteY100" fmla="*/ 2137719 h 3482342"/>
              <a:gd name="connsiteX101" fmla="*/ 5817682 w 12192000"/>
              <a:gd name="connsiteY101" fmla="*/ 2157358 h 3482342"/>
              <a:gd name="connsiteX102" fmla="*/ 5735300 w 12192000"/>
              <a:gd name="connsiteY102" fmla="*/ 2158902 h 3482342"/>
              <a:gd name="connsiteX103" fmla="*/ 5591469 w 12192000"/>
              <a:gd name="connsiteY103" fmla="*/ 2178389 h 3482342"/>
              <a:gd name="connsiteX104" fmla="*/ 5505818 w 12192000"/>
              <a:gd name="connsiteY104" fmla="*/ 2194207 h 3482342"/>
              <a:gd name="connsiteX105" fmla="*/ 5452860 w 12192000"/>
              <a:gd name="connsiteY105" fmla="*/ 2180085 h 3482342"/>
              <a:gd name="connsiteX106" fmla="*/ 5414282 w 12192000"/>
              <a:gd name="connsiteY106" fmla="*/ 2183070 h 3482342"/>
              <a:gd name="connsiteX107" fmla="*/ 5368369 w 12192000"/>
              <a:gd name="connsiteY107" fmla="*/ 2204272 h 3482342"/>
              <a:gd name="connsiteX108" fmla="*/ 5336354 w 12192000"/>
              <a:gd name="connsiteY108" fmla="*/ 2218920 h 3482342"/>
              <a:gd name="connsiteX109" fmla="*/ 5291263 w 12192000"/>
              <a:gd name="connsiteY109" fmla="*/ 2239182 h 3482342"/>
              <a:gd name="connsiteX110" fmla="*/ 5255152 w 12192000"/>
              <a:gd name="connsiteY110" fmla="*/ 2247164 h 3482342"/>
              <a:gd name="connsiteX111" fmla="*/ 5233796 w 12192000"/>
              <a:gd name="connsiteY111" fmla="*/ 2268260 h 3482342"/>
              <a:gd name="connsiteX112" fmla="*/ 5212786 w 12192000"/>
              <a:gd name="connsiteY112" fmla="*/ 2296592 h 3482342"/>
              <a:gd name="connsiteX113" fmla="*/ 5173523 w 12192000"/>
              <a:gd name="connsiteY113" fmla="*/ 2309057 h 3482342"/>
              <a:gd name="connsiteX114" fmla="*/ 5123830 w 12192000"/>
              <a:gd name="connsiteY114" fmla="*/ 2307070 h 3482342"/>
              <a:gd name="connsiteX115" fmla="*/ 5065426 w 12192000"/>
              <a:gd name="connsiteY115" fmla="*/ 2324076 h 3482342"/>
              <a:gd name="connsiteX116" fmla="*/ 4975908 w 12192000"/>
              <a:gd name="connsiteY116" fmla="*/ 2364128 h 3482342"/>
              <a:gd name="connsiteX117" fmla="*/ 4913723 w 12192000"/>
              <a:gd name="connsiteY117" fmla="*/ 2385265 h 3482342"/>
              <a:gd name="connsiteX118" fmla="*/ 4746485 w 12192000"/>
              <a:gd name="connsiteY118" fmla="*/ 2451769 h 3482342"/>
              <a:gd name="connsiteX119" fmla="*/ 4681588 w 12192000"/>
              <a:gd name="connsiteY119" fmla="*/ 2467494 h 3482342"/>
              <a:gd name="connsiteX120" fmla="*/ 1783655 w 12192000"/>
              <a:gd name="connsiteY120" fmla="*/ 3163860 h 3482342"/>
              <a:gd name="connsiteX121" fmla="*/ 1325955 w 12192000"/>
              <a:gd name="connsiteY121" fmla="*/ 3176692 h 3482342"/>
              <a:gd name="connsiteX122" fmla="*/ 1190384 w 12192000"/>
              <a:gd name="connsiteY122" fmla="*/ 3203504 h 3482342"/>
              <a:gd name="connsiteX123" fmla="*/ 1094537 w 12192000"/>
              <a:gd name="connsiteY123" fmla="*/ 3229469 h 3482342"/>
              <a:gd name="connsiteX124" fmla="*/ 779276 w 12192000"/>
              <a:gd name="connsiteY124" fmla="*/ 3327290 h 3482342"/>
              <a:gd name="connsiteX125" fmla="*/ 600378 w 12192000"/>
              <a:gd name="connsiteY125" fmla="*/ 3335250 h 3482342"/>
              <a:gd name="connsiteX126" fmla="*/ 493457 w 12192000"/>
              <a:gd name="connsiteY126" fmla="*/ 3365044 h 3482342"/>
              <a:gd name="connsiteX127" fmla="*/ 349402 w 12192000"/>
              <a:gd name="connsiteY127" fmla="*/ 3380897 h 3482342"/>
              <a:gd name="connsiteX128" fmla="*/ 192183 w 12192000"/>
              <a:gd name="connsiteY128" fmla="*/ 3460075 h 3482342"/>
              <a:gd name="connsiteX129" fmla="*/ 46713 w 12192000"/>
              <a:gd name="connsiteY129" fmla="*/ 3462986 h 3482342"/>
              <a:gd name="connsiteX130" fmla="*/ 2765 w 12192000"/>
              <a:gd name="connsiteY130" fmla="*/ 3480770 h 3482342"/>
              <a:gd name="connsiteX131" fmla="*/ 0 w 12192000"/>
              <a:gd name="connsiteY131" fmla="*/ 3482342 h 3482342"/>
              <a:gd name="connsiteX132" fmla="*/ 0 w 12192000"/>
              <a:gd name="connsiteY13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495949 w 12192000"/>
              <a:gd name="connsiteY68" fmla="*/ 190242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495949 w 12192000"/>
              <a:gd name="connsiteY68" fmla="*/ 190242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393565 w 12192000"/>
              <a:gd name="connsiteY68" fmla="*/ 1965974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393565 w 12192000"/>
              <a:gd name="connsiteY68" fmla="*/ 1965974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506541 w 12192000"/>
              <a:gd name="connsiteY68" fmla="*/ 190595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6375 w 12192000"/>
              <a:gd name="connsiteY33" fmla="*/ 1342640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6375 w 12192000"/>
              <a:gd name="connsiteY33" fmla="*/ 1342640 h 3482342"/>
              <a:gd name="connsiteX34" fmla="*/ 10636304 w 12192000"/>
              <a:gd name="connsiteY34" fmla="*/ 1342641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71654 w 12192000"/>
              <a:gd name="connsiteY25" fmla="*/ 1177422 h 3482342"/>
              <a:gd name="connsiteX26" fmla="*/ 11028687 w 12192000"/>
              <a:gd name="connsiteY26" fmla="*/ 1199018 h 3482342"/>
              <a:gd name="connsiteX27" fmla="*/ 10974565 w 12192000"/>
              <a:gd name="connsiteY27" fmla="*/ 1226849 h 3482342"/>
              <a:gd name="connsiteX28" fmla="*/ 10960443 w 12192000"/>
              <a:gd name="connsiteY28" fmla="*/ 1244502 h 3482342"/>
              <a:gd name="connsiteX29" fmla="*/ 10879242 w 12192000"/>
              <a:gd name="connsiteY29" fmla="*/ 1269215 h 3482342"/>
              <a:gd name="connsiteX30" fmla="*/ 10850998 w 12192000"/>
              <a:gd name="connsiteY30" fmla="*/ 1269215 h 3482342"/>
              <a:gd name="connsiteX31" fmla="*/ 10815658 w 12192000"/>
              <a:gd name="connsiteY31" fmla="*/ 1287849 h 3482342"/>
              <a:gd name="connsiteX32" fmla="*/ 10723900 w 12192000"/>
              <a:gd name="connsiteY32" fmla="*/ 1318642 h 3482342"/>
              <a:gd name="connsiteX33" fmla="*/ 10699186 w 12192000"/>
              <a:gd name="connsiteY33" fmla="*/ 1322173 h 3482342"/>
              <a:gd name="connsiteX34" fmla="*/ 10676375 w 12192000"/>
              <a:gd name="connsiteY34" fmla="*/ 1342640 h 3482342"/>
              <a:gd name="connsiteX35" fmla="*/ 10636304 w 12192000"/>
              <a:gd name="connsiteY35" fmla="*/ 1342641 h 3482342"/>
              <a:gd name="connsiteX36" fmla="*/ 10603863 w 12192000"/>
              <a:gd name="connsiteY36" fmla="*/ 1346886 h 3482342"/>
              <a:gd name="connsiteX37" fmla="*/ 10573203 w 12192000"/>
              <a:gd name="connsiteY37" fmla="*/ 1351996 h 3482342"/>
              <a:gd name="connsiteX38" fmla="*/ 10547375 w 12192000"/>
              <a:gd name="connsiteY38" fmla="*/ 1375130 h 3482342"/>
              <a:gd name="connsiteX39" fmla="*/ 10513263 w 12192000"/>
              <a:gd name="connsiteY39" fmla="*/ 1371939 h 3482342"/>
              <a:gd name="connsiteX40" fmla="*/ 10487356 w 12192000"/>
              <a:gd name="connsiteY40" fmla="*/ 1385722 h 3482342"/>
              <a:gd name="connsiteX41" fmla="*/ 10464012 w 12192000"/>
              <a:gd name="connsiteY41" fmla="*/ 1391778 h 3482342"/>
              <a:gd name="connsiteX42" fmla="*/ 10439694 w 12192000"/>
              <a:gd name="connsiteY42" fmla="*/ 1406905 h 3482342"/>
              <a:gd name="connsiteX43" fmla="*/ 10405409 w 12192000"/>
              <a:gd name="connsiteY43" fmla="*/ 1422789 h 3482342"/>
              <a:gd name="connsiteX44" fmla="*/ 10370530 w 12192000"/>
              <a:gd name="connsiteY44" fmla="*/ 1441596 h 3482342"/>
              <a:gd name="connsiteX45" fmla="*/ 10300239 w 12192000"/>
              <a:gd name="connsiteY45" fmla="*/ 1456332 h 3482342"/>
              <a:gd name="connsiteX46" fmla="*/ 10264922 w 12192000"/>
              <a:gd name="connsiteY46" fmla="*/ 1472107 h 3482342"/>
              <a:gd name="connsiteX47" fmla="*/ 10229629 w 12192000"/>
              <a:gd name="connsiteY47" fmla="*/ 1470454 h 3482342"/>
              <a:gd name="connsiteX48" fmla="*/ 10201385 w 12192000"/>
              <a:gd name="connsiteY48" fmla="*/ 1477515 h 3482342"/>
              <a:gd name="connsiteX49" fmla="*/ 10151958 w 12192000"/>
              <a:gd name="connsiteY49" fmla="*/ 1477515 h 3482342"/>
              <a:gd name="connsiteX50" fmla="*/ 10120184 w 12192000"/>
              <a:gd name="connsiteY50" fmla="*/ 1466924 h 3482342"/>
              <a:gd name="connsiteX51" fmla="*/ 10081348 w 12192000"/>
              <a:gd name="connsiteY51" fmla="*/ 1481046 h 3482342"/>
              <a:gd name="connsiteX52" fmla="*/ 10058690 w 12192000"/>
              <a:gd name="connsiteY52" fmla="*/ 1474888 h 3482342"/>
              <a:gd name="connsiteX53" fmla="*/ 10004424 w 12192000"/>
              <a:gd name="connsiteY53" fmla="*/ 1489801 h 3482342"/>
              <a:gd name="connsiteX54" fmla="*/ 9999951 w 12192000"/>
              <a:gd name="connsiteY54" fmla="*/ 1499127 h 3482342"/>
              <a:gd name="connsiteX55" fmla="*/ 9845462 w 12192000"/>
              <a:gd name="connsiteY55" fmla="*/ 1548192 h 3482342"/>
              <a:gd name="connsiteX56" fmla="*/ 9736156 w 12192000"/>
              <a:gd name="connsiteY56" fmla="*/ 1581928 h 3482342"/>
              <a:gd name="connsiteX57" fmla="*/ 9693355 w 12192000"/>
              <a:gd name="connsiteY57" fmla="*/ 1602632 h 3482342"/>
              <a:gd name="connsiteX58" fmla="*/ 9664242 w 12192000"/>
              <a:gd name="connsiteY58" fmla="*/ 1622075 h 3482342"/>
              <a:gd name="connsiteX59" fmla="*/ 9579195 w 12192000"/>
              <a:gd name="connsiteY59" fmla="*/ 1648017 h 3482342"/>
              <a:gd name="connsiteX60" fmla="*/ 9433652 w 12192000"/>
              <a:gd name="connsiteY60" fmla="*/ 1681174 h 3482342"/>
              <a:gd name="connsiteX61" fmla="*/ 9403775 w 12192000"/>
              <a:gd name="connsiteY61" fmla="*/ 1690403 h 3482342"/>
              <a:gd name="connsiteX62" fmla="*/ 9382503 w 12192000"/>
              <a:gd name="connsiteY62" fmla="*/ 1706957 h 3482342"/>
              <a:gd name="connsiteX63" fmla="*/ 9381410 w 12192000"/>
              <a:gd name="connsiteY63" fmla="*/ 1718312 h 3482342"/>
              <a:gd name="connsiteX64" fmla="*/ 9365685 w 12192000"/>
              <a:gd name="connsiteY64" fmla="*/ 1724772 h 3482342"/>
              <a:gd name="connsiteX65" fmla="*/ 9278020 w 12192000"/>
              <a:gd name="connsiteY65" fmla="*/ 1741161 h 3482342"/>
              <a:gd name="connsiteX66" fmla="*/ 9217145 w 12192000"/>
              <a:gd name="connsiteY66" fmla="*/ 1771195 h 3482342"/>
              <a:gd name="connsiteX67" fmla="*/ 8955875 w 12192000"/>
              <a:gd name="connsiteY67" fmla="*/ 1796806 h 3482342"/>
              <a:gd name="connsiteX68" fmla="*/ 8648415 w 12192000"/>
              <a:gd name="connsiteY68" fmla="*/ 1878623 h 3482342"/>
              <a:gd name="connsiteX69" fmla="*/ 8538519 w 12192000"/>
              <a:gd name="connsiteY69" fmla="*/ 1894114 h 3482342"/>
              <a:gd name="connsiteX70" fmla="*/ 8506541 w 12192000"/>
              <a:gd name="connsiteY70" fmla="*/ 1905955 h 3482342"/>
              <a:gd name="connsiteX71" fmla="*/ 8236214 w 12192000"/>
              <a:gd name="connsiteY71" fmla="*/ 1909725 h 3482342"/>
              <a:gd name="connsiteX72" fmla="*/ 8132104 w 12192000"/>
              <a:gd name="connsiteY72" fmla="*/ 1895727 h 3482342"/>
              <a:gd name="connsiteX73" fmla="*/ 7918078 w 12192000"/>
              <a:gd name="connsiteY73" fmla="*/ 1862668 h 3482342"/>
              <a:gd name="connsiteX74" fmla="*/ 7817899 w 12192000"/>
              <a:gd name="connsiteY74" fmla="*/ 1862176 h 3482342"/>
              <a:gd name="connsiteX75" fmla="*/ 7768994 w 12192000"/>
              <a:gd name="connsiteY75" fmla="*/ 1855721 h 3482342"/>
              <a:gd name="connsiteX76" fmla="*/ 7618027 w 12192000"/>
              <a:gd name="connsiteY76" fmla="*/ 1830959 h 3482342"/>
              <a:gd name="connsiteX77" fmla="*/ 7449425 w 12192000"/>
              <a:gd name="connsiteY77" fmla="*/ 1810910 h 3482342"/>
              <a:gd name="connsiteX78" fmla="*/ 7342915 w 12192000"/>
              <a:gd name="connsiteY78" fmla="*/ 1819827 h 3482342"/>
              <a:gd name="connsiteX79" fmla="*/ 7255191 w 12192000"/>
              <a:gd name="connsiteY79" fmla="*/ 1834354 h 3482342"/>
              <a:gd name="connsiteX80" fmla="*/ 7131205 w 12192000"/>
              <a:gd name="connsiteY80" fmla="*/ 1845557 h 3482342"/>
              <a:gd name="connsiteX81" fmla="*/ 6941837 w 12192000"/>
              <a:gd name="connsiteY81" fmla="*/ 1840640 h 3482342"/>
              <a:gd name="connsiteX82" fmla="*/ 6837145 w 12192000"/>
              <a:gd name="connsiteY82" fmla="*/ 1870724 h 3482342"/>
              <a:gd name="connsiteX83" fmla="*/ 6753991 w 12192000"/>
              <a:gd name="connsiteY83" fmla="*/ 1860969 h 3482342"/>
              <a:gd name="connsiteX84" fmla="*/ 6727754 w 12192000"/>
              <a:gd name="connsiteY84" fmla="*/ 1882372 h 3482342"/>
              <a:gd name="connsiteX85" fmla="*/ 6723371 w 12192000"/>
              <a:gd name="connsiteY85" fmla="*/ 1886494 h 3482342"/>
              <a:gd name="connsiteX86" fmla="*/ 6702779 w 12192000"/>
              <a:gd name="connsiteY86" fmla="*/ 1893601 h 3482342"/>
              <a:gd name="connsiteX87" fmla="*/ 6686657 w 12192000"/>
              <a:gd name="connsiteY87" fmla="*/ 1907344 h 3482342"/>
              <a:gd name="connsiteX88" fmla="*/ 6651330 w 12192000"/>
              <a:gd name="connsiteY88" fmla="*/ 1922921 h 3482342"/>
              <a:gd name="connsiteX89" fmla="*/ 6622958 w 12192000"/>
              <a:gd name="connsiteY89" fmla="*/ 1936255 h 3482342"/>
              <a:gd name="connsiteX90" fmla="*/ 6522602 w 12192000"/>
              <a:gd name="connsiteY90" fmla="*/ 1954133 h 3482342"/>
              <a:gd name="connsiteX91" fmla="*/ 6444344 w 12192000"/>
              <a:gd name="connsiteY91" fmla="*/ 1969663 h 3482342"/>
              <a:gd name="connsiteX92" fmla="*/ 6409626 w 12192000"/>
              <a:gd name="connsiteY92" fmla="*/ 1978846 h 3482342"/>
              <a:gd name="connsiteX93" fmla="*/ 6333446 w 12192000"/>
              <a:gd name="connsiteY93" fmla="*/ 1997163 h 3482342"/>
              <a:gd name="connsiteX94" fmla="*/ 6294933 w 12192000"/>
              <a:gd name="connsiteY94" fmla="*/ 2019412 h 3482342"/>
              <a:gd name="connsiteX95" fmla="*/ 6238719 w 12192000"/>
              <a:gd name="connsiteY95" fmla="*/ 2042547 h 3482342"/>
              <a:gd name="connsiteX96" fmla="*/ 6187205 w 12192000"/>
              <a:gd name="connsiteY96" fmla="*/ 2060048 h 3482342"/>
              <a:gd name="connsiteX97" fmla="*/ 6138780 w 12192000"/>
              <a:gd name="connsiteY97" fmla="*/ 2081918 h 3482342"/>
              <a:gd name="connsiteX98" fmla="*/ 6120125 w 12192000"/>
              <a:gd name="connsiteY98" fmla="*/ 2109475 h 3482342"/>
              <a:gd name="connsiteX99" fmla="*/ 6056576 w 12192000"/>
              <a:gd name="connsiteY99" fmla="*/ 2120066 h 3482342"/>
              <a:gd name="connsiteX100" fmla="*/ 5993794 w 12192000"/>
              <a:gd name="connsiteY100" fmla="*/ 2122569 h 3482342"/>
              <a:gd name="connsiteX101" fmla="*/ 5943601 w 12192000"/>
              <a:gd name="connsiteY101" fmla="*/ 2137719 h 3482342"/>
              <a:gd name="connsiteX102" fmla="*/ 5898141 w 12192000"/>
              <a:gd name="connsiteY102" fmla="*/ 2144806 h 3482342"/>
              <a:gd name="connsiteX103" fmla="*/ 5855337 w 12192000"/>
              <a:gd name="connsiteY103" fmla="*/ 2137719 h 3482342"/>
              <a:gd name="connsiteX104" fmla="*/ 5817682 w 12192000"/>
              <a:gd name="connsiteY104" fmla="*/ 2157358 h 3482342"/>
              <a:gd name="connsiteX105" fmla="*/ 5735300 w 12192000"/>
              <a:gd name="connsiteY105" fmla="*/ 2158902 h 3482342"/>
              <a:gd name="connsiteX106" fmla="*/ 5591469 w 12192000"/>
              <a:gd name="connsiteY106" fmla="*/ 2178389 h 3482342"/>
              <a:gd name="connsiteX107" fmla="*/ 5505818 w 12192000"/>
              <a:gd name="connsiteY107" fmla="*/ 2194207 h 3482342"/>
              <a:gd name="connsiteX108" fmla="*/ 5452860 w 12192000"/>
              <a:gd name="connsiteY108" fmla="*/ 2180085 h 3482342"/>
              <a:gd name="connsiteX109" fmla="*/ 5414282 w 12192000"/>
              <a:gd name="connsiteY109" fmla="*/ 2183070 h 3482342"/>
              <a:gd name="connsiteX110" fmla="*/ 5368369 w 12192000"/>
              <a:gd name="connsiteY110" fmla="*/ 2204272 h 3482342"/>
              <a:gd name="connsiteX111" fmla="*/ 5336354 w 12192000"/>
              <a:gd name="connsiteY111" fmla="*/ 2218920 h 3482342"/>
              <a:gd name="connsiteX112" fmla="*/ 5291263 w 12192000"/>
              <a:gd name="connsiteY112" fmla="*/ 2239182 h 3482342"/>
              <a:gd name="connsiteX113" fmla="*/ 5255152 w 12192000"/>
              <a:gd name="connsiteY113" fmla="*/ 2247164 h 3482342"/>
              <a:gd name="connsiteX114" fmla="*/ 5233796 w 12192000"/>
              <a:gd name="connsiteY114" fmla="*/ 2268260 h 3482342"/>
              <a:gd name="connsiteX115" fmla="*/ 5212786 w 12192000"/>
              <a:gd name="connsiteY115" fmla="*/ 2296592 h 3482342"/>
              <a:gd name="connsiteX116" fmla="*/ 5173523 w 12192000"/>
              <a:gd name="connsiteY116" fmla="*/ 2309057 h 3482342"/>
              <a:gd name="connsiteX117" fmla="*/ 5123830 w 12192000"/>
              <a:gd name="connsiteY117" fmla="*/ 2307070 h 3482342"/>
              <a:gd name="connsiteX118" fmla="*/ 5065426 w 12192000"/>
              <a:gd name="connsiteY118" fmla="*/ 2324076 h 3482342"/>
              <a:gd name="connsiteX119" fmla="*/ 4975908 w 12192000"/>
              <a:gd name="connsiteY119" fmla="*/ 2364128 h 3482342"/>
              <a:gd name="connsiteX120" fmla="*/ 4913723 w 12192000"/>
              <a:gd name="connsiteY120" fmla="*/ 2385265 h 3482342"/>
              <a:gd name="connsiteX121" fmla="*/ 4746485 w 12192000"/>
              <a:gd name="connsiteY121" fmla="*/ 2451769 h 3482342"/>
              <a:gd name="connsiteX122" fmla="*/ 4681588 w 12192000"/>
              <a:gd name="connsiteY122" fmla="*/ 2467494 h 3482342"/>
              <a:gd name="connsiteX123" fmla="*/ 1783655 w 12192000"/>
              <a:gd name="connsiteY123" fmla="*/ 3163860 h 3482342"/>
              <a:gd name="connsiteX124" fmla="*/ 1325955 w 12192000"/>
              <a:gd name="connsiteY124" fmla="*/ 3176692 h 3482342"/>
              <a:gd name="connsiteX125" fmla="*/ 1190384 w 12192000"/>
              <a:gd name="connsiteY125" fmla="*/ 3203504 h 3482342"/>
              <a:gd name="connsiteX126" fmla="*/ 1094537 w 12192000"/>
              <a:gd name="connsiteY126" fmla="*/ 3229469 h 3482342"/>
              <a:gd name="connsiteX127" fmla="*/ 779276 w 12192000"/>
              <a:gd name="connsiteY127" fmla="*/ 3327290 h 3482342"/>
              <a:gd name="connsiteX128" fmla="*/ 600378 w 12192000"/>
              <a:gd name="connsiteY128" fmla="*/ 3335250 h 3482342"/>
              <a:gd name="connsiteX129" fmla="*/ 493457 w 12192000"/>
              <a:gd name="connsiteY129" fmla="*/ 3365044 h 3482342"/>
              <a:gd name="connsiteX130" fmla="*/ 349402 w 12192000"/>
              <a:gd name="connsiteY130" fmla="*/ 3380897 h 3482342"/>
              <a:gd name="connsiteX131" fmla="*/ 192183 w 12192000"/>
              <a:gd name="connsiteY131" fmla="*/ 3460075 h 3482342"/>
              <a:gd name="connsiteX132" fmla="*/ 46713 w 12192000"/>
              <a:gd name="connsiteY132" fmla="*/ 3462986 h 3482342"/>
              <a:gd name="connsiteX133" fmla="*/ 2765 w 12192000"/>
              <a:gd name="connsiteY133" fmla="*/ 3480770 h 3482342"/>
              <a:gd name="connsiteX134" fmla="*/ 0 w 12192000"/>
              <a:gd name="connsiteY134" fmla="*/ 3482342 h 3482342"/>
              <a:gd name="connsiteX135" fmla="*/ 0 w 12192000"/>
              <a:gd name="connsiteY13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601229 w 12192000"/>
              <a:gd name="connsiteY15" fmla="*/ 785537 h 3482342"/>
              <a:gd name="connsiteX16" fmla="*/ 11501920 w 12192000"/>
              <a:gd name="connsiteY16" fmla="*/ 813109 h 3482342"/>
              <a:gd name="connsiteX17" fmla="*/ 11405286 w 12192000"/>
              <a:gd name="connsiteY17" fmla="*/ 849086 h 3482342"/>
              <a:gd name="connsiteX18" fmla="*/ 11338523 w 12192000"/>
              <a:gd name="connsiteY18" fmla="*/ 852810 h 3482342"/>
              <a:gd name="connsiteX19" fmla="*/ 11313493 w 12192000"/>
              <a:gd name="connsiteY19" fmla="*/ 880860 h 3482342"/>
              <a:gd name="connsiteX20" fmla="*/ 11228040 w 12192000"/>
              <a:gd name="connsiteY20" fmla="*/ 958953 h 3482342"/>
              <a:gd name="connsiteX21" fmla="*/ 11196987 w 12192000"/>
              <a:gd name="connsiteY21" fmla="*/ 1000897 h 3482342"/>
              <a:gd name="connsiteX22" fmla="*/ 11193568 w 12192000"/>
              <a:gd name="connsiteY22" fmla="*/ 1039464 h 3482342"/>
              <a:gd name="connsiteX23" fmla="*/ 11175804 w 12192000"/>
              <a:gd name="connsiteY23" fmla="*/ 1067977 h 3482342"/>
              <a:gd name="connsiteX24" fmla="*/ 11133438 w 12192000"/>
              <a:gd name="connsiteY24" fmla="*/ 1106812 h 3482342"/>
              <a:gd name="connsiteX25" fmla="*/ 11120819 w 12192000"/>
              <a:gd name="connsiteY25" fmla="*/ 1126133 h 3482342"/>
              <a:gd name="connsiteX26" fmla="*/ 11071654 w 12192000"/>
              <a:gd name="connsiteY26" fmla="*/ 1177422 h 3482342"/>
              <a:gd name="connsiteX27" fmla="*/ 11028687 w 12192000"/>
              <a:gd name="connsiteY27" fmla="*/ 1199018 h 3482342"/>
              <a:gd name="connsiteX28" fmla="*/ 10974565 w 12192000"/>
              <a:gd name="connsiteY28" fmla="*/ 1226849 h 3482342"/>
              <a:gd name="connsiteX29" fmla="*/ 10960443 w 12192000"/>
              <a:gd name="connsiteY29" fmla="*/ 1244502 h 3482342"/>
              <a:gd name="connsiteX30" fmla="*/ 10879242 w 12192000"/>
              <a:gd name="connsiteY30" fmla="*/ 1269215 h 3482342"/>
              <a:gd name="connsiteX31" fmla="*/ 10850998 w 12192000"/>
              <a:gd name="connsiteY31" fmla="*/ 1269215 h 3482342"/>
              <a:gd name="connsiteX32" fmla="*/ 10815658 w 12192000"/>
              <a:gd name="connsiteY32" fmla="*/ 1287849 h 3482342"/>
              <a:gd name="connsiteX33" fmla="*/ 10723900 w 12192000"/>
              <a:gd name="connsiteY33" fmla="*/ 1318642 h 3482342"/>
              <a:gd name="connsiteX34" fmla="*/ 10699186 w 12192000"/>
              <a:gd name="connsiteY34" fmla="*/ 1322173 h 3482342"/>
              <a:gd name="connsiteX35" fmla="*/ 10676375 w 12192000"/>
              <a:gd name="connsiteY35" fmla="*/ 1342640 h 3482342"/>
              <a:gd name="connsiteX36" fmla="*/ 10636304 w 12192000"/>
              <a:gd name="connsiteY36" fmla="*/ 1342641 h 3482342"/>
              <a:gd name="connsiteX37" fmla="*/ 10603863 w 12192000"/>
              <a:gd name="connsiteY37" fmla="*/ 1346886 h 3482342"/>
              <a:gd name="connsiteX38" fmla="*/ 10573203 w 12192000"/>
              <a:gd name="connsiteY38" fmla="*/ 1351996 h 3482342"/>
              <a:gd name="connsiteX39" fmla="*/ 10547375 w 12192000"/>
              <a:gd name="connsiteY39" fmla="*/ 1375130 h 3482342"/>
              <a:gd name="connsiteX40" fmla="*/ 10513263 w 12192000"/>
              <a:gd name="connsiteY40" fmla="*/ 1371939 h 3482342"/>
              <a:gd name="connsiteX41" fmla="*/ 10487356 w 12192000"/>
              <a:gd name="connsiteY41" fmla="*/ 1385722 h 3482342"/>
              <a:gd name="connsiteX42" fmla="*/ 10464012 w 12192000"/>
              <a:gd name="connsiteY42" fmla="*/ 1391778 h 3482342"/>
              <a:gd name="connsiteX43" fmla="*/ 10439694 w 12192000"/>
              <a:gd name="connsiteY43" fmla="*/ 1406905 h 3482342"/>
              <a:gd name="connsiteX44" fmla="*/ 10405409 w 12192000"/>
              <a:gd name="connsiteY44" fmla="*/ 1422789 h 3482342"/>
              <a:gd name="connsiteX45" fmla="*/ 10370530 w 12192000"/>
              <a:gd name="connsiteY45" fmla="*/ 1441596 h 3482342"/>
              <a:gd name="connsiteX46" fmla="*/ 10300239 w 12192000"/>
              <a:gd name="connsiteY46" fmla="*/ 1456332 h 3482342"/>
              <a:gd name="connsiteX47" fmla="*/ 10264922 w 12192000"/>
              <a:gd name="connsiteY47" fmla="*/ 1472107 h 3482342"/>
              <a:gd name="connsiteX48" fmla="*/ 10229629 w 12192000"/>
              <a:gd name="connsiteY48" fmla="*/ 1470454 h 3482342"/>
              <a:gd name="connsiteX49" fmla="*/ 10201385 w 12192000"/>
              <a:gd name="connsiteY49" fmla="*/ 1477515 h 3482342"/>
              <a:gd name="connsiteX50" fmla="*/ 10151958 w 12192000"/>
              <a:gd name="connsiteY50" fmla="*/ 1477515 h 3482342"/>
              <a:gd name="connsiteX51" fmla="*/ 10120184 w 12192000"/>
              <a:gd name="connsiteY51" fmla="*/ 1466924 h 3482342"/>
              <a:gd name="connsiteX52" fmla="*/ 10081348 w 12192000"/>
              <a:gd name="connsiteY52" fmla="*/ 1481046 h 3482342"/>
              <a:gd name="connsiteX53" fmla="*/ 10058690 w 12192000"/>
              <a:gd name="connsiteY53" fmla="*/ 1474888 h 3482342"/>
              <a:gd name="connsiteX54" fmla="*/ 10004424 w 12192000"/>
              <a:gd name="connsiteY54" fmla="*/ 1489801 h 3482342"/>
              <a:gd name="connsiteX55" fmla="*/ 9999951 w 12192000"/>
              <a:gd name="connsiteY55" fmla="*/ 1499127 h 3482342"/>
              <a:gd name="connsiteX56" fmla="*/ 9845462 w 12192000"/>
              <a:gd name="connsiteY56" fmla="*/ 1548192 h 3482342"/>
              <a:gd name="connsiteX57" fmla="*/ 9736156 w 12192000"/>
              <a:gd name="connsiteY57" fmla="*/ 1581928 h 3482342"/>
              <a:gd name="connsiteX58" fmla="*/ 9693355 w 12192000"/>
              <a:gd name="connsiteY58" fmla="*/ 1602632 h 3482342"/>
              <a:gd name="connsiteX59" fmla="*/ 9664242 w 12192000"/>
              <a:gd name="connsiteY59" fmla="*/ 1622075 h 3482342"/>
              <a:gd name="connsiteX60" fmla="*/ 9579195 w 12192000"/>
              <a:gd name="connsiteY60" fmla="*/ 1648017 h 3482342"/>
              <a:gd name="connsiteX61" fmla="*/ 9433652 w 12192000"/>
              <a:gd name="connsiteY61" fmla="*/ 1681174 h 3482342"/>
              <a:gd name="connsiteX62" fmla="*/ 9403775 w 12192000"/>
              <a:gd name="connsiteY62" fmla="*/ 1690403 h 3482342"/>
              <a:gd name="connsiteX63" fmla="*/ 9382503 w 12192000"/>
              <a:gd name="connsiteY63" fmla="*/ 1706957 h 3482342"/>
              <a:gd name="connsiteX64" fmla="*/ 9381410 w 12192000"/>
              <a:gd name="connsiteY64" fmla="*/ 1718312 h 3482342"/>
              <a:gd name="connsiteX65" fmla="*/ 9365685 w 12192000"/>
              <a:gd name="connsiteY65" fmla="*/ 1724772 h 3482342"/>
              <a:gd name="connsiteX66" fmla="*/ 9278020 w 12192000"/>
              <a:gd name="connsiteY66" fmla="*/ 1741161 h 3482342"/>
              <a:gd name="connsiteX67" fmla="*/ 9217145 w 12192000"/>
              <a:gd name="connsiteY67" fmla="*/ 1771195 h 3482342"/>
              <a:gd name="connsiteX68" fmla="*/ 8955875 w 12192000"/>
              <a:gd name="connsiteY68" fmla="*/ 1796806 h 3482342"/>
              <a:gd name="connsiteX69" fmla="*/ 8648415 w 12192000"/>
              <a:gd name="connsiteY69" fmla="*/ 1878623 h 3482342"/>
              <a:gd name="connsiteX70" fmla="*/ 8538519 w 12192000"/>
              <a:gd name="connsiteY70" fmla="*/ 1894114 h 3482342"/>
              <a:gd name="connsiteX71" fmla="*/ 8506541 w 12192000"/>
              <a:gd name="connsiteY71" fmla="*/ 1905955 h 3482342"/>
              <a:gd name="connsiteX72" fmla="*/ 8236214 w 12192000"/>
              <a:gd name="connsiteY72" fmla="*/ 1909725 h 3482342"/>
              <a:gd name="connsiteX73" fmla="*/ 8132104 w 12192000"/>
              <a:gd name="connsiteY73" fmla="*/ 1895727 h 3482342"/>
              <a:gd name="connsiteX74" fmla="*/ 7918078 w 12192000"/>
              <a:gd name="connsiteY74" fmla="*/ 1862668 h 3482342"/>
              <a:gd name="connsiteX75" fmla="*/ 7817899 w 12192000"/>
              <a:gd name="connsiteY75" fmla="*/ 1862176 h 3482342"/>
              <a:gd name="connsiteX76" fmla="*/ 7768994 w 12192000"/>
              <a:gd name="connsiteY76" fmla="*/ 1855721 h 3482342"/>
              <a:gd name="connsiteX77" fmla="*/ 7618027 w 12192000"/>
              <a:gd name="connsiteY77" fmla="*/ 1830959 h 3482342"/>
              <a:gd name="connsiteX78" fmla="*/ 7449425 w 12192000"/>
              <a:gd name="connsiteY78" fmla="*/ 1810910 h 3482342"/>
              <a:gd name="connsiteX79" fmla="*/ 7342915 w 12192000"/>
              <a:gd name="connsiteY79" fmla="*/ 1819827 h 3482342"/>
              <a:gd name="connsiteX80" fmla="*/ 7255191 w 12192000"/>
              <a:gd name="connsiteY80" fmla="*/ 1834354 h 3482342"/>
              <a:gd name="connsiteX81" fmla="*/ 7131205 w 12192000"/>
              <a:gd name="connsiteY81" fmla="*/ 1845557 h 3482342"/>
              <a:gd name="connsiteX82" fmla="*/ 6941837 w 12192000"/>
              <a:gd name="connsiteY82" fmla="*/ 1840640 h 3482342"/>
              <a:gd name="connsiteX83" fmla="*/ 6837145 w 12192000"/>
              <a:gd name="connsiteY83" fmla="*/ 1870724 h 3482342"/>
              <a:gd name="connsiteX84" fmla="*/ 6753991 w 12192000"/>
              <a:gd name="connsiteY84" fmla="*/ 1860969 h 3482342"/>
              <a:gd name="connsiteX85" fmla="*/ 6727754 w 12192000"/>
              <a:gd name="connsiteY85" fmla="*/ 1882372 h 3482342"/>
              <a:gd name="connsiteX86" fmla="*/ 6723371 w 12192000"/>
              <a:gd name="connsiteY86" fmla="*/ 1886494 h 3482342"/>
              <a:gd name="connsiteX87" fmla="*/ 6702779 w 12192000"/>
              <a:gd name="connsiteY87" fmla="*/ 1893601 h 3482342"/>
              <a:gd name="connsiteX88" fmla="*/ 6686657 w 12192000"/>
              <a:gd name="connsiteY88" fmla="*/ 1907344 h 3482342"/>
              <a:gd name="connsiteX89" fmla="*/ 6651330 w 12192000"/>
              <a:gd name="connsiteY89" fmla="*/ 1922921 h 3482342"/>
              <a:gd name="connsiteX90" fmla="*/ 6622958 w 12192000"/>
              <a:gd name="connsiteY90" fmla="*/ 1936255 h 3482342"/>
              <a:gd name="connsiteX91" fmla="*/ 6522602 w 12192000"/>
              <a:gd name="connsiteY91" fmla="*/ 1954133 h 3482342"/>
              <a:gd name="connsiteX92" fmla="*/ 6444344 w 12192000"/>
              <a:gd name="connsiteY92" fmla="*/ 1969663 h 3482342"/>
              <a:gd name="connsiteX93" fmla="*/ 6409626 w 12192000"/>
              <a:gd name="connsiteY93" fmla="*/ 1978846 h 3482342"/>
              <a:gd name="connsiteX94" fmla="*/ 6333446 w 12192000"/>
              <a:gd name="connsiteY94" fmla="*/ 1997163 h 3482342"/>
              <a:gd name="connsiteX95" fmla="*/ 6294933 w 12192000"/>
              <a:gd name="connsiteY95" fmla="*/ 2019412 h 3482342"/>
              <a:gd name="connsiteX96" fmla="*/ 6238719 w 12192000"/>
              <a:gd name="connsiteY96" fmla="*/ 2042547 h 3482342"/>
              <a:gd name="connsiteX97" fmla="*/ 6187205 w 12192000"/>
              <a:gd name="connsiteY97" fmla="*/ 2060048 h 3482342"/>
              <a:gd name="connsiteX98" fmla="*/ 6138780 w 12192000"/>
              <a:gd name="connsiteY98" fmla="*/ 2081918 h 3482342"/>
              <a:gd name="connsiteX99" fmla="*/ 6120125 w 12192000"/>
              <a:gd name="connsiteY99" fmla="*/ 2109475 h 3482342"/>
              <a:gd name="connsiteX100" fmla="*/ 6056576 w 12192000"/>
              <a:gd name="connsiteY100" fmla="*/ 2120066 h 3482342"/>
              <a:gd name="connsiteX101" fmla="*/ 5993794 w 12192000"/>
              <a:gd name="connsiteY101" fmla="*/ 2122569 h 3482342"/>
              <a:gd name="connsiteX102" fmla="*/ 5943601 w 12192000"/>
              <a:gd name="connsiteY102" fmla="*/ 2137719 h 3482342"/>
              <a:gd name="connsiteX103" fmla="*/ 5898141 w 12192000"/>
              <a:gd name="connsiteY103" fmla="*/ 2144806 h 3482342"/>
              <a:gd name="connsiteX104" fmla="*/ 5855337 w 12192000"/>
              <a:gd name="connsiteY104" fmla="*/ 2137719 h 3482342"/>
              <a:gd name="connsiteX105" fmla="*/ 5817682 w 12192000"/>
              <a:gd name="connsiteY105" fmla="*/ 2157358 h 3482342"/>
              <a:gd name="connsiteX106" fmla="*/ 5735300 w 12192000"/>
              <a:gd name="connsiteY106" fmla="*/ 2158902 h 3482342"/>
              <a:gd name="connsiteX107" fmla="*/ 5591469 w 12192000"/>
              <a:gd name="connsiteY107" fmla="*/ 2178389 h 3482342"/>
              <a:gd name="connsiteX108" fmla="*/ 5505818 w 12192000"/>
              <a:gd name="connsiteY108" fmla="*/ 2194207 h 3482342"/>
              <a:gd name="connsiteX109" fmla="*/ 5452860 w 12192000"/>
              <a:gd name="connsiteY109" fmla="*/ 2180085 h 3482342"/>
              <a:gd name="connsiteX110" fmla="*/ 5414282 w 12192000"/>
              <a:gd name="connsiteY110" fmla="*/ 2183070 h 3482342"/>
              <a:gd name="connsiteX111" fmla="*/ 5368369 w 12192000"/>
              <a:gd name="connsiteY111" fmla="*/ 2204272 h 3482342"/>
              <a:gd name="connsiteX112" fmla="*/ 5336354 w 12192000"/>
              <a:gd name="connsiteY112" fmla="*/ 2218920 h 3482342"/>
              <a:gd name="connsiteX113" fmla="*/ 5291263 w 12192000"/>
              <a:gd name="connsiteY113" fmla="*/ 2239182 h 3482342"/>
              <a:gd name="connsiteX114" fmla="*/ 5255152 w 12192000"/>
              <a:gd name="connsiteY114" fmla="*/ 2247164 h 3482342"/>
              <a:gd name="connsiteX115" fmla="*/ 5233796 w 12192000"/>
              <a:gd name="connsiteY115" fmla="*/ 2268260 h 3482342"/>
              <a:gd name="connsiteX116" fmla="*/ 5212786 w 12192000"/>
              <a:gd name="connsiteY116" fmla="*/ 2296592 h 3482342"/>
              <a:gd name="connsiteX117" fmla="*/ 5173523 w 12192000"/>
              <a:gd name="connsiteY117" fmla="*/ 2309057 h 3482342"/>
              <a:gd name="connsiteX118" fmla="*/ 5123830 w 12192000"/>
              <a:gd name="connsiteY118" fmla="*/ 2307070 h 3482342"/>
              <a:gd name="connsiteX119" fmla="*/ 5065426 w 12192000"/>
              <a:gd name="connsiteY119" fmla="*/ 2324076 h 3482342"/>
              <a:gd name="connsiteX120" fmla="*/ 4975908 w 12192000"/>
              <a:gd name="connsiteY120" fmla="*/ 2364128 h 3482342"/>
              <a:gd name="connsiteX121" fmla="*/ 4913723 w 12192000"/>
              <a:gd name="connsiteY121" fmla="*/ 2385265 h 3482342"/>
              <a:gd name="connsiteX122" fmla="*/ 4746485 w 12192000"/>
              <a:gd name="connsiteY122" fmla="*/ 2451769 h 3482342"/>
              <a:gd name="connsiteX123" fmla="*/ 4681588 w 12192000"/>
              <a:gd name="connsiteY123" fmla="*/ 2467494 h 3482342"/>
              <a:gd name="connsiteX124" fmla="*/ 1783655 w 12192000"/>
              <a:gd name="connsiteY124" fmla="*/ 3163860 h 3482342"/>
              <a:gd name="connsiteX125" fmla="*/ 1325955 w 12192000"/>
              <a:gd name="connsiteY125" fmla="*/ 3176692 h 3482342"/>
              <a:gd name="connsiteX126" fmla="*/ 1190384 w 12192000"/>
              <a:gd name="connsiteY126" fmla="*/ 3203504 h 3482342"/>
              <a:gd name="connsiteX127" fmla="*/ 1094537 w 12192000"/>
              <a:gd name="connsiteY127" fmla="*/ 3229469 h 3482342"/>
              <a:gd name="connsiteX128" fmla="*/ 779276 w 12192000"/>
              <a:gd name="connsiteY128" fmla="*/ 3327290 h 3482342"/>
              <a:gd name="connsiteX129" fmla="*/ 600378 w 12192000"/>
              <a:gd name="connsiteY129" fmla="*/ 3335250 h 3482342"/>
              <a:gd name="connsiteX130" fmla="*/ 493457 w 12192000"/>
              <a:gd name="connsiteY130" fmla="*/ 3365044 h 3482342"/>
              <a:gd name="connsiteX131" fmla="*/ 349402 w 12192000"/>
              <a:gd name="connsiteY131" fmla="*/ 3380897 h 3482342"/>
              <a:gd name="connsiteX132" fmla="*/ 192183 w 12192000"/>
              <a:gd name="connsiteY132" fmla="*/ 3460075 h 3482342"/>
              <a:gd name="connsiteX133" fmla="*/ 46713 w 12192000"/>
              <a:gd name="connsiteY133" fmla="*/ 3462986 h 3482342"/>
              <a:gd name="connsiteX134" fmla="*/ 2765 w 12192000"/>
              <a:gd name="connsiteY134" fmla="*/ 3480770 h 3482342"/>
              <a:gd name="connsiteX135" fmla="*/ 0 w 12192000"/>
              <a:gd name="connsiteY135" fmla="*/ 3482342 h 3482342"/>
              <a:gd name="connsiteX136" fmla="*/ 0 w 12192000"/>
              <a:gd name="connsiteY13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7717 w 12192000"/>
              <a:gd name="connsiteY14" fmla="*/ 746701 h 3482342"/>
              <a:gd name="connsiteX15" fmla="*/ 11656818 w 12192000"/>
              <a:gd name="connsiteY15" fmla="*/ 769062 h 3482342"/>
              <a:gd name="connsiteX16" fmla="*/ 11601229 w 12192000"/>
              <a:gd name="connsiteY16" fmla="*/ 785537 h 3482342"/>
              <a:gd name="connsiteX17" fmla="*/ 11501920 w 12192000"/>
              <a:gd name="connsiteY17" fmla="*/ 813109 h 3482342"/>
              <a:gd name="connsiteX18" fmla="*/ 11405286 w 12192000"/>
              <a:gd name="connsiteY18" fmla="*/ 849086 h 3482342"/>
              <a:gd name="connsiteX19" fmla="*/ 11338523 w 12192000"/>
              <a:gd name="connsiteY19" fmla="*/ 852810 h 3482342"/>
              <a:gd name="connsiteX20" fmla="*/ 11313493 w 12192000"/>
              <a:gd name="connsiteY20" fmla="*/ 880860 h 3482342"/>
              <a:gd name="connsiteX21" fmla="*/ 11228040 w 12192000"/>
              <a:gd name="connsiteY21" fmla="*/ 958953 h 3482342"/>
              <a:gd name="connsiteX22" fmla="*/ 11196987 w 12192000"/>
              <a:gd name="connsiteY22" fmla="*/ 1000897 h 3482342"/>
              <a:gd name="connsiteX23" fmla="*/ 11193568 w 12192000"/>
              <a:gd name="connsiteY23" fmla="*/ 1039464 h 3482342"/>
              <a:gd name="connsiteX24" fmla="*/ 11175804 w 12192000"/>
              <a:gd name="connsiteY24" fmla="*/ 1067977 h 3482342"/>
              <a:gd name="connsiteX25" fmla="*/ 11133438 w 12192000"/>
              <a:gd name="connsiteY25" fmla="*/ 1106812 h 3482342"/>
              <a:gd name="connsiteX26" fmla="*/ 11120819 w 12192000"/>
              <a:gd name="connsiteY26" fmla="*/ 1126133 h 3482342"/>
              <a:gd name="connsiteX27" fmla="*/ 11071654 w 12192000"/>
              <a:gd name="connsiteY27" fmla="*/ 1177422 h 3482342"/>
              <a:gd name="connsiteX28" fmla="*/ 11028687 w 12192000"/>
              <a:gd name="connsiteY28" fmla="*/ 1199018 h 3482342"/>
              <a:gd name="connsiteX29" fmla="*/ 10974565 w 12192000"/>
              <a:gd name="connsiteY29" fmla="*/ 1226849 h 3482342"/>
              <a:gd name="connsiteX30" fmla="*/ 10960443 w 12192000"/>
              <a:gd name="connsiteY30" fmla="*/ 1244502 h 3482342"/>
              <a:gd name="connsiteX31" fmla="*/ 10879242 w 12192000"/>
              <a:gd name="connsiteY31" fmla="*/ 1269215 h 3482342"/>
              <a:gd name="connsiteX32" fmla="*/ 10850998 w 12192000"/>
              <a:gd name="connsiteY32" fmla="*/ 1269215 h 3482342"/>
              <a:gd name="connsiteX33" fmla="*/ 10815658 w 12192000"/>
              <a:gd name="connsiteY33" fmla="*/ 1287849 h 3482342"/>
              <a:gd name="connsiteX34" fmla="*/ 10723900 w 12192000"/>
              <a:gd name="connsiteY34" fmla="*/ 1318642 h 3482342"/>
              <a:gd name="connsiteX35" fmla="*/ 10699186 w 12192000"/>
              <a:gd name="connsiteY35" fmla="*/ 1322173 h 3482342"/>
              <a:gd name="connsiteX36" fmla="*/ 10676375 w 12192000"/>
              <a:gd name="connsiteY36" fmla="*/ 1342640 h 3482342"/>
              <a:gd name="connsiteX37" fmla="*/ 10636304 w 12192000"/>
              <a:gd name="connsiteY37" fmla="*/ 1342641 h 3482342"/>
              <a:gd name="connsiteX38" fmla="*/ 10603863 w 12192000"/>
              <a:gd name="connsiteY38" fmla="*/ 1346886 h 3482342"/>
              <a:gd name="connsiteX39" fmla="*/ 10573203 w 12192000"/>
              <a:gd name="connsiteY39" fmla="*/ 1351996 h 3482342"/>
              <a:gd name="connsiteX40" fmla="*/ 10547375 w 12192000"/>
              <a:gd name="connsiteY40" fmla="*/ 1375130 h 3482342"/>
              <a:gd name="connsiteX41" fmla="*/ 10513263 w 12192000"/>
              <a:gd name="connsiteY41" fmla="*/ 1371939 h 3482342"/>
              <a:gd name="connsiteX42" fmla="*/ 10487356 w 12192000"/>
              <a:gd name="connsiteY42" fmla="*/ 1385722 h 3482342"/>
              <a:gd name="connsiteX43" fmla="*/ 10464012 w 12192000"/>
              <a:gd name="connsiteY43" fmla="*/ 1391778 h 3482342"/>
              <a:gd name="connsiteX44" fmla="*/ 10439694 w 12192000"/>
              <a:gd name="connsiteY44" fmla="*/ 1406905 h 3482342"/>
              <a:gd name="connsiteX45" fmla="*/ 10405409 w 12192000"/>
              <a:gd name="connsiteY45" fmla="*/ 1422789 h 3482342"/>
              <a:gd name="connsiteX46" fmla="*/ 10370530 w 12192000"/>
              <a:gd name="connsiteY46" fmla="*/ 1441596 h 3482342"/>
              <a:gd name="connsiteX47" fmla="*/ 10300239 w 12192000"/>
              <a:gd name="connsiteY47" fmla="*/ 1456332 h 3482342"/>
              <a:gd name="connsiteX48" fmla="*/ 10264922 w 12192000"/>
              <a:gd name="connsiteY48" fmla="*/ 1472107 h 3482342"/>
              <a:gd name="connsiteX49" fmla="*/ 10229629 w 12192000"/>
              <a:gd name="connsiteY49" fmla="*/ 1470454 h 3482342"/>
              <a:gd name="connsiteX50" fmla="*/ 10201385 w 12192000"/>
              <a:gd name="connsiteY50" fmla="*/ 1477515 h 3482342"/>
              <a:gd name="connsiteX51" fmla="*/ 10151958 w 12192000"/>
              <a:gd name="connsiteY51" fmla="*/ 1477515 h 3482342"/>
              <a:gd name="connsiteX52" fmla="*/ 10120184 w 12192000"/>
              <a:gd name="connsiteY52" fmla="*/ 1466924 h 3482342"/>
              <a:gd name="connsiteX53" fmla="*/ 10081348 w 12192000"/>
              <a:gd name="connsiteY53" fmla="*/ 1481046 h 3482342"/>
              <a:gd name="connsiteX54" fmla="*/ 10058690 w 12192000"/>
              <a:gd name="connsiteY54" fmla="*/ 1474888 h 3482342"/>
              <a:gd name="connsiteX55" fmla="*/ 10004424 w 12192000"/>
              <a:gd name="connsiteY55" fmla="*/ 1489801 h 3482342"/>
              <a:gd name="connsiteX56" fmla="*/ 9999951 w 12192000"/>
              <a:gd name="connsiteY56" fmla="*/ 1499127 h 3482342"/>
              <a:gd name="connsiteX57" fmla="*/ 9845462 w 12192000"/>
              <a:gd name="connsiteY57" fmla="*/ 1548192 h 3482342"/>
              <a:gd name="connsiteX58" fmla="*/ 9736156 w 12192000"/>
              <a:gd name="connsiteY58" fmla="*/ 1581928 h 3482342"/>
              <a:gd name="connsiteX59" fmla="*/ 9693355 w 12192000"/>
              <a:gd name="connsiteY59" fmla="*/ 1602632 h 3482342"/>
              <a:gd name="connsiteX60" fmla="*/ 9664242 w 12192000"/>
              <a:gd name="connsiteY60" fmla="*/ 1622075 h 3482342"/>
              <a:gd name="connsiteX61" fmla="*/ 9579195 w 12192000"/>
              <a:gd name="connsiteY61" fmla="*/ 1648017 h 3482342"/>
              <a:gd name="connsiteX62" fmla="*/ 9433652 w 12192000"/>
              <a:gd name="connsiteY62" fmla="*/ 1681174 h 3482342"/>
              <a:gd name="connsiteX63" fmla="*/ 9403775 w 12192000"/>
              <a:gd name="connsiteY63" fmla="*/ 1690403 h 3482342"/>
              <a:gd name="connsiteX64" fmla="*/ 9382503 w 12192000"/>
              <a:gd name="connsiteY64" fmla="*/ 1706957 h 3482342"/>
              <a:gd name="connsiteX65" fmla="*/ 9381410 w 12192000"/>
              <a:gd name="connsiteY65" fmla="*/ 1718312 h 3482342"/>
              <a:gd name="connsiteX66" fmla="*/ 9365685 w 12192000"/>
              <a:gd name="connsiteY66" fmla="*/ 1724772 h 3482342"/>
              <a:gd name="connsiteX67" fmla="*/ 9278020 w 12192000"/>
              <a:gd name="connsiteY67" fmla="*/ 1741161 h 3482342"/>
              <a:gd name="connsiteX68" fmla="*/ 9217145 w 12192000"/>
              <a:gd name="connsiteY68" fmla="*/ 1771195 h 3482342"/>
              <a:gd name="connsiteX69" fmla="*/ 8955875 w 12192000"/>
              <a:gd name="connsiteY69" fmla="*/ 1796806 h 3482342"/>
              <a:gd name="connsiteX70" fmla="*/ 8648415 w 12192000"/>
              <a:gd name="connsiteY70" fmla="*/ 1878623 h 3482342"/>
              <a:gd name="connsiteX71" fmla="*/ 8538519 w 12192000"/>
              <a:gd name="connsiteY71" fmla="*/ 1894114 h 3482342"/>
              <a:gd name="connsiteX72" fmla="*/ 8506541 w 12192000"/>
              <a:gd name="connsiteY72" fmla="*/ 1905955 h 3482342"/>
              <a:gd name="connsiteX73" fmla="*/ 8236214 w 12192000"/>
              <a:gd name="connsiteY73" fmla="*/ 1909725 h 3482342"/>
              <a:gd name="connsiteX74" fmla="*/ 8132104 w 12192000"/>
              <a:gd name="connsiteY74" fmla="*/ 1895727 h 3482342"/>
              <a:gd name="connsiteX75" fmla="*/ 7918078 w 12192000"/>
              <a:gd name="connsiteY75" fmla="*/ 1862668 h 3482342"/>
              <a:gd name="connsiteX76" fmla="*/ 7817899 w 12192000"/>
              <a:gd name="connsiteY76" fmla="*/ 1862176 h 3482342"/>
              <a:gd name="connsiteX77" fmla="*/ 7768994 w 12192000"/>
              <a:gd name="connsiteY77" fmla="*/ 1855721 h 3482342"/>
              <a:gd name="connsiteX78" fmla="*/ 7618027 w 12192000"/>
              <a:gd name="connsiteY78" fmla="*/ 1830959 h 3482342"/>
              <a:gd name="connsiteX79" fmla="*/ 7449425 w 12192000"/>
              <a:gd name="connsiteY79" fmla="*/ 1810910 h 3482342"/>
              <a:gd name="connsiteX80" fmla="*/ 7342915 w 12192000"/>
              <a:gd name="connsiteY80" fmla="*/ 1819827 h 3482342"/>
              <a:gd name="connsiteX81" fmla="*/ 7255191 w 12192000"/>
              <a:gd name="connsiteY81" fmla="*/ 1834354 h 3482342"/>
              <a:gd name="connsiteX82" fmla="*/ 7131205 w 12192000"/>
              <a:gd name="connsiteY82" fmla="*/ 1845557 h 3482342"/>
              <a:gd name="connsiteX83" fmla="*/ 6941837 w 12192000"/>
              <a:gd name="connsiteY83" fmla="*/ 1840640 h 3482342"/>
              <a:gd name="connsiteX84" fmla="*/ 6837145 w 12192000"/>
              <a:gd name="connsiteY84" fmla="*/ 1870724 h 3482342"/>
              <a:gd name="connsiteX85" fmla="*/ 6753991 w 12192000"/>
              <a:gd name="connsiteY85" fmla="*/ 1860969 h 3482342"/>
              <a:gd name="connsiteX86" fmla="*/ 6727754 w 12192000"/>
              <a:gd name="connsiteY86" fmla="*/ 1882372 h 3482342"/>
              <a:gd name="connsiteX87" fmla="*/ 6723371 w 12192000"/>
              <a:gd name="connsiteY87" fmla="*/ 1886494 h 3482342"/>
              <a:gd name="connsiteX88" fmla="*/ 6702779 w 12192000"/>
              <a:gd name="connsiteY88" fmla="*/ 1893601 h 3482342"/>
              <a:gd name="connsiteX89" fmla="*/ 6686657 w 12192000"/>
              <a:gd name="connsiteY89" fmla="*/ 1907344 h 3482342"/>
              <a:gd name="connsiteX90" fmla="*/ 6651330 w 12192000"/>
              <a:gd name="connsiteY90" fmla="*/ 1922921 h 3482342"/>
              <a:gd name="connsiteX91" fmla="*/ 6622958 w 12192000"/>
              <a:gd name="connsiteY91" fmla="*/ 1936255 h 3482342"/>
              <a:gd name="connsiteX92" fmla="*/ 6522602 w 12192000"/>
              <a:gd name="connsiteY92" fmla="*/ 1954133 h 3482342"/>
              <a:gd name="connsiteX93" fmla="*/ 6444344 w 12192000"/>
              <a:gd name="connsiteY93" fmla="*/ 1969663 h 3482342"/>
              <a:gd name="connsiteX94" fmla="*/ 6409626 w 12192000"/>
              <a:gd name="connsiteY94" fmla="*/ 1978846 h 3482342"/>
              <a:gd name="connsiteX95" fmla="*/ 6333446 w 12192000"/>
              <a:gd name="connsiteY95" fmla="*/ 1997163 h 3482342"/>
              <a:gd name="connsiteX96" fmla="*/ 6294933 w 12192000"/>
              <a:gd name="connsiteY96" fmla="*/ 2019412 h 3482342"/>
              <a:gd name="connsiteX97" fmla="*/ 6238719 w 12192000"/>
              <a:gd name="connsiteY97" fmla="*/ 2042547 h 3482342"/>
              <a:gd name="connsiteX98" fmla="*/ 6187205 w 12192000"/>
              <a:gd name="connsiteY98" fmla="*/ 2060048 h 3482342"/>
              <a:gd name="connsiteX99" fmla="*/ 6138780 w 12192000"/>
              <a:gd name="connsiteY99" fmla="*/ 2081918 h 3482342"/>
              <a:gd name="connsiteX100" fmla="*/ 6120125 w 12192000"/>
              <a:gd name="connsiteY100" fmla="*/ 2109475 h 3482342"/>
              <a:gd name="connsiteX101" fmla="*/ 6056576 w 12192000"/>
              <a:gd name="connsiteY101" fmla="*/ 2120066 h 3482342"/>
              <a:gd name="connsiteX102" fmla="*/ 5993794 w 12192000"/>
              <a:gd name="connsiteY102" fmla="*/ 2122569 h 3482342"/>
              <a:gd name="connsiteX103" fmla="*/ 5943601 w 12192000"/>
              <a:gd name="connsiteY103" fmla="*/ 2137719 h 3482342"/>
              <a:gd name="connsiteX104" fmla="*/ 5898141 w 12192000"/>
              <a:gd name="connsiteY104" fmla="*/ 2144806 h 3482342"/>
              <a:gd name="connsiteX105" fmla="*/ 5855337 w 12192000"/>
              <a:gd name="connsiteY105" fmla="*/ 2137719 h 3482342"/>
              <a:gd name="connsiteX106" fmla="*/ 5817682 w 12192000"/>
              <a:gd name="connsiteY106" fmla="*/ 2157358 h 3482342"/>
              <a:gd name="connsiteX107" fmla="*/ 5735300 w 12192000"/>
              <a:gd name="connsiteY107" fmla="*/ 2158902 h 3482342"/>
              <a:gd name="connsiteX108" fmla="*/ 5591469 w 12192000"/>
              <a:gd name="connsiteY108" fmla="*/ 2178389 h 3482342"/>
              <a:gd name="connsiteX109" fmla="*/ 5505818 w 12192000"/>
              <a:gd name="connsiteY109" fmla="*/ 2194207 h 3482342"/>
              <a:gd name="connsiteX110" fmla="*/ 5452860 w 12192000"/>
              <a:gd name="connsiteY110" fmla="*/ 2180085 h 3482342"/>
              <a:gd name="connsiteX111" fmla="*/ 5414282 w 12192000"/>
              <a:gd name="connsiteY111" fmla="*/ 2183070 h 3482342"/>
              <a:gd name="connsiteX112" fmla="*/ 5368369 w 12192000"/>
              <a:gd name="connsiteY112" fmla="*/ 2204272 h 3482342"/>
              <a:gd name="connsiteX113" fmla="*/ 5336354 w 12192000"/>
              <a:gd name="connsiteY113" fmla="*/ 2218920 h 3482342"/>
              <a:gd name="connsiteX114" fmla="*/ 5291263 w 12192000"/>
              <a:gd name="connsiteY114" fmla="*/ 2239182 h 3482342"/>
              <a:gd name="connsiteX115" fmla="*/ 5255152 w 12192000"/>
              <a:gd name="connsiteY115" fmla="*/ 2247164 h 3482342"/>
              <a:gd name="connsiteX116" fmla="*/ 5233796 w 12192000"/>
              <a:gd name="connsiteY116" fmla="*/ 2268260 h 3482342"/>
              <a:gd name="connsiteX117" fmla="*/ 5212786 w 12192000"/>
              <a:gd name="connsiteY117" fmla="*/ 2296592 h 3482342"/>
              <a:gd name="connsiteX118" fmla="*/ 5173523 w 12192000"/>
              <a:gd name="connsiteY118" fmla="*/ 2309057 h 3482342"/>
              <a:gd name="connsiteX119" fmla="*/ 5123830 w 12192000"/>
              <a:gd name="connsiteY119" fmla="*/ 2307070 h 3482342"/>
              <a:gd name="connsiteX120" fmla="*/ 5065426 w 12192000"/>
              <a:gd name="connsiteY120" fmla="*/ 2324076 h 3482342"/>
              <a:gd name="connsiteX121" fmla="*/ 4975908 w 12192000"/>
              <a:gd name="connsiteY121" fmla="*/ 2364128 h 3482342"/>
              <a:gd name="connsiteX122" fmla="*/ 4913723 w 12192000"/>
              <a:gd name="connsiteY122" fmla="*/ 2385265 h 3482342"/>
              <a:gd name="connsiteX123" fmla="*/ 4746485 w 12192000"/>
              <a:gd name="connsiteY123" fmla="*/ 2451769 h 3482342"/>
              <a:gd name="connsiteX124" fmla="*/ 4681588 w 12192000"/>
              <a:gd name="connsiteY124" fmla="*/ 2467494 h 3482342"/>
              <a:gd name="connsiteX125" fmla="*/ 1783655 w 12192000"/>
              <a:gd name="connsiteY125" fmla="*/ 3163860 h 3482342"/>
              <a:gd name="connsiteX126" fmla="*/ 1325955 w 12192000"/>
              <a:gd name="connsiteY126" fmla="*/ 3176692 h 3482342"/>
              <a:gd name="connsiteX127" fmla="*/ 1190384 w 12192000"/>
              <a:gd name="connsiteY127" fmla="*/ 3203504 h 3482342"/>
              <a:gd name="connsiteX128" fmla="*/ 1094537 w 12192000"/>
              <a:gd name="connsiteY128" fmla="*/ 3229469 h 3482342"/>
              <a:gd name="connsiteX129" fmla="*/ 779276 w 12192000"/>
              <a:gd name="connsiteY129" fmla="*/ 3327290 h 3482342"/>
              <a:gd name="connsiteX130" fmla="*/ 600378 w 12192000"/>
              <a:gd name="connsiteY130" fmla="*/ 3335250 h 3482342"/>
              <a:gd name="connsiteX131" fmla="*/ 493457 w 12192000"/>
              <a:gd name="connsiteY131" fmla="*/ 3365044 h 3482342"/>
              <a:gd name="connsiteX132" fmla="*/ 349402 w 12192000"/>
              <a:gd name="connsiteY132" fmla="*/ 3380897 h 3482342"/>
              <a:gd name="connsiteX133" fmla="*/ 192183 w 12192000"/>
              <a:gd name="connsiteY133" fmla="*/ 3460075 h 3482342"/>
              <a:gd name="connsiteX134" fmla="*/ 46713 w 12192000"/>
              <a:gd name="connsiteY134" fmla="*/ 3462986 h 3482342"/>
              <a:gd name="connsiteX135" fmla="*/ 2765 w 12192000"/>
              <a:gd name="connsiteY135" fmla="*/ 3480770 h 3482342"/>
              <a:gd name="connsiteX136" fmla="*/ 0 w 12192000"/>
              <a:gd name="connsiteY136" fmla="*/ 3482342 h 3482342"/>
              <a:gd name="connsiteX137" fmla="*/ 0 w 12192000"/>
              <a:gd name="connsiteY13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13493 w 12192000"/>
              <a:gd name="connsiteY21" fmla="*/ 880860 h 3482342"/>
              <a:gd name="connsiteX22" fmla="*/ 11228040 w 12192000"/>
              <a:gd name="connsiteY22" fmla="*/ 958953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28040 w 12192000"/>
              <a:gd name="connsiteY22" fmla="*/ 958953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88263 w 12192000"/>
              <a:gd name="connsiteY135" fmla="*/ 3479310 h 3482342"/>
              <a:gd name="connsiteX136" fmla="*/ 46713 w 12192000"/>
              <a:gd name="connsiteY136" fmla="*/ 3462986 h 3482342"/>
              <a:gd name="connsiteX137" fmla="*/ 2765 w 12192000"/>
              <a:gd name="connsiteY137" fmla="*/ 3480770 h 3482342"/>
              <a:gd name="connsiteX138" fmla="*/ 0 w 12192000"/>
              <a:gd name="connsiteY138" fmla="*/ 3482342 h 3482342"/>
              <a:gd name="connsiteX139" fmla="*/ 0 w 12192000"/>
              <a:gd name="connsiteY13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88263 w 12192000"/>
              <a:gd name="connsiteY135" fmla="*/ 3479310 h 3482342"/>
              <a:gd name="connsiteX136" fmla="*/ 46713 w 12192000"/>
              <a:gd name="connsiteY136" fmla="*/ 3462986 h 3482342"/>
              <a:gd name="connsiteX137" fmla="*/ 2765 w 12192000"/>
              <a:gd name="connsiteY137" fmla="*/ 3480770 h 3482342"/>
              <a:gd name="connsiteX138" fmla="*/ 0 w 12192000"/>
              <a:gd name="connsiteY138" fmla="*/ 3482342 h 3482342"/>
              <a:gd name="connsiteX139" fmla="*/ 0 w 12192000"/>
              <a:gd name="connsiteY13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92183 w 12192000"/>
              <a:gd name="connsiteY135" fmla="*/ 3460075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71000 w 12192000"/>
              <a:gd name="connsiteY135" fmla="*/ 3438892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71000 w 12192000"/>
              <a:gd name="connsiteY135" fmla="*/ 3438892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416599 w 12192000"/>
              <a:gd name="connsiteY133" fmla="*/ 3387517 h 3482342"/>
              <a:gd name="connsiteX134" fmla="*/ 349402 w 12192000"/>
              <a:gd name="connsiteY134" fmla="*/ 3380897 h 3482342"/>
              <a:gd name="connsiteX135" fmla="*/ 225952 w 12192000"/>
              <a:gd name="connsiteY135" fmla="*/ 3426352 h 3482342"/>
              <a:gd name="connsiteX136" fmla="*/ 171000 w 12192000"/>
              <a:gd name="connsiteY136" fmla="*/ 3438892 h 3482342"/>
              <a:gd name="connsiteX137" fmla="*/ 88263 w 12192000"/>
              <a:gd name="connsiteY137" fmla="*/ 3479310 h 3482342"/>
              <a:gd name="connsiteX138" fmla="*/ 46713 w 12192000"/>
              <a:gd name="connsiteY138" fmla="*/ 3462986 h 3482342"/>
              <a:gd name="connsiteX139" fmla="*/ 2765 w 12192000"/>
              <a:gd name="connsiteY139" fmla="*/ 3480770 h 3482342"/>
              <a:gd name="connsiteX140" fmla="*/ 0 w 12192000"/>
              <a:gd name="connsiteY140" fmla="*/ 3482342 h 3482342"/>
              <a:gd name="connsiteX141" fmla="*/ 0 w 12192000"/>
              <a:gd name="connsiteY14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388355 w 12192000"/>
              <a:gd name="connsiteY135" fmla="*/ 3376925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2192000" h="3482342">
                <a:moveTo>
                  <a:pt x="0" y="0"/>
                </a:moveTo>
                <a:lnTo>
                  <a:pt x="12192000" y="0"/>
                </a:lnTo>
                <a:lnTo>
                  <a:pt x="12192000" y="635369"/>
                </a:lnTo>
                <a:cubicBezTo>
                  <a:pt x="12191930" y="610378"/>
                  <a:pt x="12191859" y="585387"/>
                  <a:pt x="12191789" y="560396"/>
                </a:cubicBezTo>
                <a:cubicBezTo>
                  <a:pt x="12175211" y="562678"/>
                  <a:pt x="11999606" y="644473"/>
                  <a:pt x="11983027" y="646756"/>
                </a:cubicBezTo>
                <a:cubicBezTo>
                  <a:pt x="11943442" y="661920"/>
                  <a:pt x="11950154" y="649830"/>
                  <a:pt x="11940158" y="651378"/>
                </a:cubicBezTo>
                <a:cubicBezTo>
                  <a:pt x="11930162" y="652926"/>
                  <a:pt x="11943274" y="652245"/>
                  <a:pt x="11923051" y="656045"/>
                </a:cubicBezTo>
                <a:cubicBezTo>
                  <a:pt x="11882449" y="639093"/>
                  <a:pt x="11867184" y="670845"/>
                  <a:pt x="11832939" y="674181"/>
                </a:cubicBezTo>
                <a:cubicBezTo>
                  <a:pt x="11812296" y="669845"/>
                  <a:pt x="11772988" y="668355"/>
                  <a:pt x="11767770" y="683807"/>
                </a:cubicBezTo>
                <a:cubicBezTo>
                  <a:pt x="11757314" y="685936"/>
                  <a:pt x="11743230" y="693101"/>
                  <a:pt x="11728279" y="700816"/>
                </a:cubicBezTo>
                <a:lnTo>
                  <a:pt x="11722533" y="703421"/>
                </a:lnTo>
                <a:lnTo>
                  <a:pt x="11720002" y="710566"/>
                </a:lnTo>
                <a:lnTo>
                  <a:pt x="11707351" y="710310"/>
                </a:lnTo>
                <a:lnTo>
                  <a:pt x="11700369" y="713480"/>
                </a:lnTo>
                <a:lnTo>
                  <a:pt x="11691126" y="726131"/>
                </a:lnTo>
                <a:cubicBezTo>
                  <a:pt x="11686960" y="732845"/>
                  <a:pt x="11663435" y="739546"/>
                  <a:pt x="11657717" y="746701"/>
                </a:cubicBezTo>
                <a:cubicBezTo>
                  <a:pt x="11651999" y="753856"/>
                  <a:pt x="11669175" y="763766"/>
                  <a:pt x="11656818" y="769062"/>
                </a:cubicBezTo>
                <a:cubicBezTo>
                  <a:pt x="11645954" y="777786"/>
                  <a:pt x="11627045" y="778196"/>
                  <a:pt x="11601229" y="785537"/>
                </a:cubicBezTo>
                <a:cubicBezTo>
                  <a:pt x="11575413" y="792878"/>
                  <a:pt x="11538696" y="801341"/>
                  <a:pt x="11501920" y="813109"/>
                </a:cubicBezTo>
                <a:cubicBezTo>
                  <a:pt x="11460587" y="824093"/>
                  <a:pt x="11432519" y="842469"/>
                  <a:pt x="11405286" y="849086"/>
                </a:cubicBezTo>
                <a:cubicBezTo>
                  <a:pt x="11353339" y="866295"/>
                  <a:pt x="11354410" y="845161"/>
                  <a:pt x="11338523" y="852810"/>
                </a:cubicBezTo>
                <a:cubicBezTo>
                  <a:pt x="11308884" y="863514"/>
                  <a:pt x="11353090" y="841987"/>
                  <a:pt x="11334676" y="859677"/>
                </a:cubicBezTo>
                <a:cubicBezTo>
                  <a:pt x="11295079" y="884428"/>
                  <a:pt x="11238631" y="959542"/>
                  <a:pt x="11217448" y="980136"/>
                </a:cubicBezTo>
                <a:cubicBezTo>
                  <a:pt x="11196801" y="1004817"/>
                  <a:pt x="11202732" y="987478"/>
                  <a:pt x="11196987" y="1000897"/>
                </a:cubicBezTo>
                <a:cubicBezTo>
                  <a:pt x="11191242" y="1014316"/>
                  <a:pt x="11200040" y="1028284"/>
                  <a:pt x="11193568" y="1039464"/>
                </a:cubicBezTo>
                <a:cubicBezTo>
                  <a:pt x="11181920" y="1057634"/>
                  <a:pt x="11187929" y="1053532"/>
                  <a:pt x="11175804" y="1067977"/>
                </a:cubicBezTo>
                <a:cubicBezTo>
                  <a:pt x="11168136" y="1078025"/>
                  <a:pt x="11142602" y="1097119"/>
                  <a:pt x="11133438" y="1106812"/>
                </a:cubicBezTo>
                <a:cubicBezTo>
                  <a:pt x="11124274" y="1116505"/>
                  <a:pt x="11134647" y="1114365"/>
                  <a:pt x="11120819" y="1126133"/>
                </a:cubicBezTo>
                <a:cubicBezTo>
                  <a:pt x="11106991" y="1137901"/>
                  <a:pt x="11087009" y="1165275"/>
                  <a:pt x="11071654" y="1177422"/>
                </a:cubicBezTo>
                <a:cubicBezTo>
                  <a:pt x="11056299" y="1189570"/>
                  <a:pt x="11041338" y="1190780"/>
                  <a:pt x="11028687" y="1199018"/>
                </a:cubicBezTo>
                <a:cubicBezTo>
                  <a:pt x="11006077" y="1216981"/>
                  <a:pt x="10985939" y="1219268"/>
                  <a:pt x="10974565" y="1226849"/>
                </a:cubicBezTo>
                <a:cubicBezTo>
                  <a:pt x="10963191" y="1234430"/>
                  <a:pt x="10978096" y="1238618"/>
                  <a:pt x="10960443" y="1244502"/>
                </a:cubicBezTo>
                <a:cubicBezTo>
                  <a:pt x="10937301" y="1255025"/>
                  <a:pt x="10897483" y="1265096"/>
                  <a:pt x="10879242" y="1269215"/>
                </a:cubicBezTo>
                <a:cubicBezTo>
                  <a:pt x="10861001" y="1273334"/>
                  <a:pt x="10863361" y="1264933"/>
                  <a:pt x="10850998" y="1269215"/>
                </a:cubicBezTo>
                <a:lnTo>
                  <a:pt x="10815658" y="1287849"/>
                </a:lnTo>
                <a:cubicBezTo>
                  <a:pt x="10795652" y="1293733"/>
                  <a:pt x="10746525" y="1311275"/>
                  <a:pt x="10723900" y="1318642"/>
                </a:cubicBezTo>
                <a:cubicBezTo>
                  <a:pt x="10705077" y="1325539"/>
                  <a:pt x="10706518" y="1319939"/>
                  <a:pt x="10699186" y="1322173"/>
                </a:cubicBezTo>
                <a:cubicBezTo>
                  <a:pt x="10691854" y="1324408"/>
                  <a:pt x="10686855" y="1343347"/>
                  <a:pt x="10676375" y="1342640"/>
                </a:cubicBezTo>
                <a:cubicBezTo>
                  <a:pt x="10676343" y="1337186"/>
                  <a:pt x="10639666" y="1342470"/>
                  <a:pt x="10636304" y="1342641"/>
                </a:cubicBezTo>
                <a:cubicBezTo>
                  <a:pt x="10626667" y="1347586"/>
                  <a:pt x="10613500" y="1341941"/>
                  <a:pt x="10603863" y="1346886"/>
                </a:cubicBezTo>
                <a:lnTo>
                  <a:pt x="10573203" y="1351996"/>
                </a:lnTo>
                <a:cubicBezTo>
                  <a:pt x="10562611" y="1353173"/>
                  <a:pt x="10557365" y="1375337"/>
                  <a:pt x="10547375" y="1375130"/>
                </a:cubicBezTo>
                <a:cubicBezTo>
                  <a:pt x="10537385" y="1374923"/>
                  <a:pt x="10522089" y="1366643"/>
                  <a:pt x="10513263" y="1371939"/>
                </a:cubicBezTo>
                <a:cubicBezTo>
                  <a:pt x="10505804" y="1378887"/>
                  <a:pt x="10494815" y="1378774"/>
                  <a:pt x="10487356" y="1385722"/>
                </a:cubicBezTo>
                <a:lnTo>
                  <a:pt x="10464012" y="1391778"/>
                </a:lnTo>
                <a:cubicBezTo>
                  <a:pt x="10456657" y="1392366"/>
                  <a:pt x="10449461" y="1401737"/>
                  <a:pt x="10439694" y="1406905"/>
                </a:cubicBezTo>
                <a:cubicBezTo>
                  <a:pt x="10429927" y="1412073"/>
                  <a:pt x="10417525" y="1414065"/>
                  <a:pt x="10405409" y="1422789"/>
                </a:cubicBezTo>
                <a:cubicBezTo>
                  <a:pt x="10385126" y="1419848"/>
                  <a:pt x="10374706" y="1423369"/>
                  <a:pt x="10370530" y="1441596"/>
                </a:cubicBezTo>
                <a:cubicBezTo>
                  <a:pt x="10354767" y="1445421"/>
                  <a:pt x="10317840" y="1451247"/>
                  <a:pt x="10300239" y="1456332"/>
                </a:cubicBezTo>
                <a:cubicBezTo>
                  <a:pt x="10282638" y="1461417"/>
                  <a:pt x="10276690" y="1468577"/>
                  <a:pt x="10264922" y="1472107"/>
                </a:cubicBezTo>
                <a:cubicBezTo>
                  <a:pt x="10253154" y="1475637"/>
                  <a:pt x="10240218" y="1469553"/>
                  <a:pt x="10229629" y="1470454"/>
                </a:cubicBezTo>
                <a:cubicBezTo>
                  <a:pt x="10219040" y="1471355"/>
                  <a:pt x="10214330" y="1477515"/>
                  <a:pt x="10201385" y="1477515"/>
                </a:cubicBezTo>
                <a:cubicBezTo>
                  <a:pt x="10188440" y="1477515"/>
                  <a:pt x="10165492" y="1479280"/>
                  <a:pt x="10151958" y="1477515"/>
                </a:cubicBezTo>
                <a:cubicBezTo>
                  <a:pt x="10138424" y="1475750"/>
                  <a:pt x="10130187" y="1468101"/>
                  <a:pt x="10120184" y="1466924"/>
                </a:cubicBezTo>
                <a:cubicBezTo>
                  <a:pt x="10110181" y="1465747"/>
                  <a:pt x="10091597" y="1479719"/>
                  <a:pt x="10081348" y="1481046"/>
                </a:cubicBezTo>
                <a:cubicBezTo>
                  <a:pt x="10071099" y="1482373"/>
                  <a:pt x="10073276" y="1471664"/>
                  <a:pt x="10058690" y="1474888"/>
                </a:cubicBezTo>
                <a:cubicBezTo>
                  <a:pt x="10040170" y="1466053"/>
                  <a:pt x="10015872" y="1472731"/>
                  <a:pt x="10004424" y="1489801"/>
                </a:cubicBezTo>
                <a:cubicBezTo>
                  <a:pt x="10002452" y="1492741"/>
                  <a:pt x="10000947" y="1495882"/>
                  <a:pt x="9999951" y="1499127"/>
                </a:cubicBezTo>
                <a:cubicBezTo>
                  <a:pt x="9967418" y="1507155"/>
                  <a:pt x="9889427" y="1534394"/>
                  <a:pt x="9845462" y="1548192"/>
                </a:cubicBezTo>
                <a:cubicBezTo>
                  <a:pt x="9822222" y="1562604"/>
                  <a:pt x="9768858" y="1594433"/>
                  <a:pt x="9736156" y="1581928"/>
                </a:cubicBezTo>
                <a:cubicBezTo>
                  <a:pt x="9745637" y="1601571"/>
                  <a:pt x="9699425" y="1582999"/>
                  <a:pt x="9693355" y="1602632"/>
                </a:cubicBezTo>
                <a:cubicBezTo>
                  <a:pt x="9690360" y="1618512"/>
                  <a:pt x="9675642" y="1616579"/>
                  <a:pt x="9664242" y="1622075"/>
                </a:cubicBezTo>
                <a:cubicBezTo>
                  <a:pt x="9655776" y="1638103"/>
                  <a:pt x="9598819" y="1651043"/>
                  <a:pt x="9579195" y="1648017"/>
                </a:cubicBezTo>
                <a:cubicBezTo>
                  <a:pt x="9524163" y="1629881"/>
                  <a:pt x="9477693" y="1693985"/>
                  <a:pt x="9433652" y="1681174"/>
                </a:cubicBezTo>
                <a:cubicBezTo>
                  <a:pt x="9421990" y="1682314"/>
                  <a:pt x="9412258" y="1685676"/>
                  <a:pt x="9403775" y="1690403"/>
                </a:cubicBezTo>
                <a:lnTo>
                  <a:pt x="9382503" y="1706957"/>
                </a:lnTo>
                <a:lnTo>
                  <a:pt x="9381410" y="1718312"/>
                </a:lnTo>
                <a:lnTo>
                  <a:pt x="9365685" y="1724772"/>
                </a:lnTo>
                <a:lnTo>
                  <a:pt x="9278020" y="1741161"/>
                </a:lnTo>
                <a:cubicBezTo>
                  <a:pt x="9235873" y="1762229"/>
                  <a:pt x="9231473" y="1754941"/>
                  <a:pt x="9217145" y="1771195"/>
                </a:cubicBezTo>
                <a:cubicBezTo>
                  <a:pt x="9131538" y="1776872"/>
                  <a:pt x="9039728" y="1814874"/>
                  <a:pt x="8955875" y="1796806"/>
                </a:cubicBezTo>
                <a:cubicBezTo>
                  <a:pt x="8861771" y="1817659"/>
                  <a:pt x="8730077" y="1856614"/>
                  <a:pt x="8648415" y="1878623"/>
                </a:cubicBezTo>
                <a:cubicBezTo>
                  <a:pt x="8578856" y="1892487"/>
                  <a:pt x="8546278" y="1907799"/>
                  <a:pt x="8538519" y="1894114"/>
                </a:cubicBezTo>
                <a:cubicBezTo>
                  <a:pt x="8513108" y="1898081"/>
                  <a:pt x="8514559" y="1915122"/>
                  <a:pt x="8506541" y="1905955"/>
                </a:cubicBezTo>
                <a:cubicBezTo>
                  <a:pt x="8437841" y="1911139"/>
                  <a:pt x="8301617" y="1910841"/>
                  <a:pt x="8236214" y="1909725"/>
                </a:cubicBezTo>
                <a:cubicBezTo>
                  <a:pt x="8201189" y="1897570"/>
                  <a:pt x="8163827" y="1900921"/>
                  <a:pt x="8132104" y="1895727"/>
                </a:cubicBezTo>
                <a:cubicBezTo>
                  <a:pt x="8021354" y="1869423"/>
                  <a:pt x="7973371" y="1872758"/>
                  <a:pt x="7918078" y="1862668"/>
                </a:cubicBezTo>
                <a:cubicBezTo>
                  <a:pt x="7883942" y="1854133"/>
                  <a:pt x="7834588" y="1870269"/>
                  <a:pt x="7817899" y="1862176"/>
                </a:cubicBezTo>
                <a:cubicBezTo>
                  <a:pt x="7803952" y="1858540"/>
                  <a:pt x="7780423" y="1826275"/>
                  <a:pt x="7768994" y="1855721"/>
                </a:cubicBezTo>
                <a:cubicBezTo>
                  <a:pt x="7693971" y="1816704"/>
                  <a:pt x="7680420" y="1850219"/>
                  <a:pt x="7618027" y="1830959"/>
                </a:cubicBezTo>
                <a:cubicBezTo>
                  <a:pt x="7563589" y="1813247"/>
                  <a:pt x="7530287" y="1817871"/>
                  <a:pt x="7449425" y="1810910"/>
                </a:cubicBezTo>
                <a:lnTo>
                  <a:pt x="7342915" y="1819827"/>
                </a:lnTo>
                <a:lnTo>
                  <a:pt x="7255191" y="1834354"/>
                </a:lnTo>
                <a:cubicBezTo>
                  <a:pt x="7235153" y="1839259"/>
                  <a:pt x="7150315" y="1831629"/>
                  <a:pt x="7131205" y="1845557"/>
                </a:cubicBezTo>
                <a:cubicBezTo>
                  <a:pt x="6968750" y="1838101"/>
                  <a:pt x="6977206" y="1837412"/>
                  <a:pt x="6941837" y="1840640"/>
                </a:cubicBezTo>
                <a:cubicBezTo>
                  <a:pt x="6905846" y="1863867"/>
                  <a:pt x="6892534" y="1847120"/>
                  <a:pt x="6837145" y="1870724"/>
                </a:cubicBezTo>
                <a:cubicBezTo>
                  <a:pt x="6823442" y="1850610"/>
                  <a:pt x="6785388" y="1865075"/>
                  <a:pt x="6753991" y="1860969"/>
                </a:cubicBezTo>
                <a:cubicBezTo>
                  <a:pt x="6744571" y="1866959"/>
                  <a:pt x="6736100" y="1874451"/>
                  <a:pt x="6727754" y="1882372"/>
                </a:cubicBezTo>
                <a:lnTo>
                  <a:pt x="6723371" y="1886494"/>
                </a:lnTo>
                <a:lnTo>
                  <a:pt x="6702779" y="1893601"/>
                </a:lnTo>
                <a:lnTo>
                  <a:pt x="6686657" y="1907344"/>
                </a:lnTo>
                <a:lnTo>
                  <a:pt x="6651330" y="1922921"/>
                </a:lnTo>
                <a:cubicBezTo>
                  <a:pt x="6640157" y="1928264"/>
                  <a:pt x="6638035" y="1935420"/>
                  <a:pt x="6622958" y="1936255"/>
                </a:cubicBezTo>
                <a:cubicBezTo>
                  <a:pt x="6600915" y="1943222"/>
                  <a:pt x="6552371" y="1948565"/>
                  <a:pt x="6522602" y="1954133"/>
                </a:cubicBezTo>
                <a:cubicBezTo>
                  <a:pt x="6492833" y="1959701"/>
                  <a:pt x="6461408" y="1966721"/>
                  <a:pt x="6444344" y="1969663"/>
                </a:cubicBezTo>
                <a:cubicBezTo>
                  <a:pt x="6427280" y="1972605"/>
                  <a:pt x="6428109" y="1974263"/>
                  <a:pt x="6409626" y="1978846"/>
                </a:cubicBezTo>
                <a:cubicBezTo>
                  <a:pt x="6391143" y="1983429"/>
                  <a:pt x="6354327" y="1989225"/>
                  <a:pt x="6333446" y="1997163"/>
                </a:cubicBezTo>
                <a:cubicBezTo>
                  <a:pt x="6318475" y="2003304"/>
                  <a:pt x="6299617" y="2000258"/>
                  <a:pt x="6294933" y="2019412"/>
                </a:cubicBezTo>
                <a:cubicBezTo>
                  <a:pt x="6286089" y="2042978"/>
                  <a:pt x="6227534" y="2018229"/>
                  <a:pt x="6238719" y="2042547"/>
                </a:cubicBezTo>
                <a:cubicBezTo>
                  <a:pt x="6222530" y="2046966"/>
                  <a:pt x="6203861" y="2053486"/>
                  <a:pt x="6187205" y="2060048"/>
                </a:cubicBezTo>
                <a:cubicBezTo>
                  <a:pt x="6170549" y="2066610"/>
                  <a:pt x="6153490" y="2074269"/>
                  <a:pt x="6138780" y="2081918"/>
                </a:cubicBezTo>
                <a:cubicBezTo>
                  <a:pt x="6124070" y="2089567"/>
                  <a:pt x="6133826" y="2100763"/>
                  <a:pt x="6120125" y="2109475"/>
                </a:cubicBezTo>
                <a:cubicBezTo>
                  <a:pt x="6106424" y="2118187"/>
                  <a:pt x="6071747" y="2113765"/>
                  <a:pt x="6056576" y="2120066"/>
                </a:cubicBezTo>
                <a:cubicBezTo>
                  <a:pt x="6041405" y="2126367"/>
                  <a:pt x="6013212" y="2118450"/>
                  <a:pt x="5993794" y="2122569"/>
                </a:cubicBezTo>
                <a:cubicBezTo>
                  <a:pt x="5964206" y="2130692"/>
                  <a:pt x="5962485" y="2139897"/>
                  <a:pt x="5943601" y="2137719"/>
                </a:cubicBezTo>
                <a:cubicBezTo>
                  <a:pt x="5924717" y="2135541"/>
                  <a:pt x="5912263" y="2145394"/>
                  <a:pt x="5898141" y="2144806"/>
                </a:cubicBezTo>
                <a:cubicBezTo>
                  <a:pt x="5884019" y="2144218"/>
                  <a:pt x="5868158" y="2133273"/>
                  <a:pt x="5855337" y="2137719"/>
                </a:cubicBezTo>
                <a:cubicBezTo>
                  <a:pt x="5842516" y="2142165"/>
                  <a:pt x="5837100" y="2155593"/>
                  <a:pt x="5817682" y="2157358"/>
                </a:cubicBezTo>
                <a:cubicBezTo>
                  <a:pt x="5798264" y="2159123"/>
                  <a:pt x="5773002" y="2155397"/>
                  <a:pt x="5735300" y="2158902"/>
                </a:cubicBezTo>
                <a:cubicBezTo>
                  <a:pt x="5697598" y="2162407"/>
                  <a:pt x="5588527" y="2188980"/>
                  <a:pt x="5591469" y="2178389"/>
                </a:cubicBezTo>
                <a:cubicBezTo>
                  <a:pt x="5555576" y="2181920"/>
                  <a:pt x="5528919" y="2193924"/>
                  <a:pt x="5505818" y="2194207"/>
                </a:cubicBezTo>
                <a:cubicBezTo>
                  <a:pt x="5482717" y="2194490"/>
                  <a:pt x="5495184" y="2190180"/>
                  <a:pt x="5477574" y="2190677"/>
                </a:cubicBezTo>
                <a:cubicBezTo>
                  <a:pt x="5459964" y="2191175"/>
                  <a:pt x="5427187" y="2180216"/>
                  <a:pt x="5414282" y="2183070"/>
                </a:cubicBezTo>
                <a:cubicBezTo>
                  <a:pt x="5407945" y="2205016"/>
                  <a:pt x="5394338" y="2208803"/>
                  <a:pt x="5368369" y="2204272"/>
                </a:cubicBezTo>
                <a:cubicBezTo>
                  <a:pt x="5354793" y="2209070"/>
                  <a:pt x="5349205" y="2213102"/>
                  <a:pt x="5336354" y="2218920"/>
                </a:cubicBezTo>
                <a:cubicBezTo>
                  <a:pt x="5323503" y="2224738"/>
                  <a:pt x="5304208" y="2232709"/>
                  <a:pt x="5291263" y="2239182"/>
                </a:cubicBezTo>
                <a:cubicBezTo>
                  <a:pt x="5278318" y="2245655"/>
                  <a:pt x="5264730" y="2242318"/>
                  <a:pt x="5255152" y="2247164"/>
                </a:cubicBezTo>
                <a:cubicBezTo>
                  <a:pt x="5245574" y="2252010"/>
                  <a:pt x="5240857" y="2261199"/>
                  <a:pt x="5233796" y="2268260"/>
                </a:cubicBezTo>
                <a:cubicBezTo>
                  <a:pt x="5226735" y="2275321"/>
                  <a:pt x="5222832" y="2268609"/>
                  <a:pt x="5212786" y="2275408"/>
                </a:cubicBezTo>
                <a:cubicBezTo>
                  <a:pt x="5202741" y="2282208"/>
                  <a:pt x="5174227" y="2281420"/>
                  <a:pt x="5159401" y="2284343"/>
                </a:cubicBezTo>
                <a:cubicBezTo>
                  <a:pt x="5129776" y="2295641"/>
                  <a:pt x="5158686" y="2301898"/>
                  <a:pt x="5123830" y="2307070"/>
                </a:cubicBezTo>
                <a:cubicBezTo>
                  <a:pt x="5082905" y="2318102"/>
                  <a:pt x="5072939" y="2287385"/>
                  <a:pt x="5065426" y="2324076"/>
                </a:cubicBezTo>
                <a:cubicBezTo>
                  <a:pt x="5017747" y="2318395"/>
                  <a:pt x="5031271" y="2337329"/>
                  <a:pt x="4975908" y="2364128"/>
                </a:cubicBezTo>
                <a:cubicBezTo>
                  <a:pt x="4946700" y="2354134"/>
                  <a:pt x="4928936" y="2366071"/>
                  <a:pt x="4913723" y="2385265"/>
                </a:cubicBezTo>
                <a:cubicBezTo>
                  <a:pt x="4854880" y="2394046"/>
                  <a:pt x="4808730" y="2428302"/>
                  <a:pt x="4746485" y="2451769"/>
                </a:cubicBezTo>
                <a:lnTo>
                  <a:pt x="4681588" y="2467494"/>
                </a:lnTo>
                <a:lnTo>
                  <a:pt x="1783655" y="3163860"/>
                </a:lnTo>
                <a:lnTo>
                  <a:pt x="1325955" y="3176692"/>
                </a:lnTo>
                <a:cubicBezTo>
                  <a:pt x="1278931" y="3186609"/>
                  <a:pt x="1232617" y="3191205"/>
                  <a:pt x="1190384" y="3203504"/>
                </a:cubicBezTo>
                <a:cubicBezTo>
                  <a:pt x="1146740" y="3204301"/>
                  <a:pt x="1142940" y="3250947"/>
                  <a:pt x="1094537" y="3229469"/>
                </a:cubicBezTo>
                <a:cubicBezTo>
                  <a:pt x="1069134" y="3237778"/>
                  <a:pt x="1026961" y="3247646"/>
                  <a:pt x="1013254" y="3263949"/>
                </a:cubicBezTo>
                <a:cubicBezTo>
                  <a:pt x="966756" y="3279110"/>
                  <a:pt x="851011" y="3352246"/>
                  <a:pt x="815546" y="3334559"/>
                </a:cubicBezTo>
                <a:cubicBezTo>
                  <a:pt x="808324" y="3352177"/>
                  <a:pt x="815137" y="3324821"/>
                  <a:pt x="779276" y="3327290"/>
                </a:cubicBezTo>
                <a:cubicBezTo>
                  <a:pt x="712585" y="3298149"/>
                  <a:pt x="672574" y="3378796"/>
                  <a:pt x="600378" y="3335250"/>
                </a:cubicBezTo>
                <a:cubicBezTo>
                  <a:pt x="595066" y="3356366"/>
                  <a:pt x="514059" y="3361176"/>
                  <a:pt x="493457" y="3365044"/>
                </a:cubicBezTo>
                <a:cubicBezTo>
                  <a:pt x="467535" y="3372578"/>
                  <a:pt x="412364" y="3374283"/>
                  <a:pt x="388355" y="3376925"/>
                </a:cubicBezTo>
                <a:cubicBezTo>
                  <a:pt x="364346" y="3379567"/>
                  <a:pt x="376469" y="3372659"/>
                  <a:pt x="349402" y="3380897"/>
                </a:cubicBezTo>
                <a:cubicBezTo>
                  <a:pt x="322335" y="3389135"/>
                  <a:pt x="248625" y="3434339"/>
                  <a:pt x="225952" y="3426352"/>
                </a:cubicBezTo>
                <a:cubicBezTo>
                  <a:pt x="199749" y="3439548"/>
                  <a:pt x="193948" y="3430066"/>
                  <a:pt x="171000" y="3438892"/>
                </a:cubicBezTo>
                <a:cubicBezTo>
                  <a:pt x="148052" y="3447718"/>
                  <a:pt x="101917" y="3457642"/>
                  <a:pt x="88263" y="3479310"/>
                </a:cubicBezTo>
                <a:cubicBezTo>
                  <a:pt x="64018" y="3479795"/>
                  <a:pt x="62139" y="3459801"/>
                  <a:pt x="46713" y="3462986"/>
                </a:cubicBezTo>
                <a:cubicBezTo>
                  <a:pt x="31576" y="3476862"/>
                  <a:pt x="15706" y="3476378"/>
                  <a:pt x="2765" y="3480770"/>
                </a:cubicBezTo>
                <a:lnTo>
                  <a:pt x="0" y="348234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8E13C8-A256-F54B-BD40-96494E85A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484094"/>
            <a:ext cx="9998441" cy="1206594"/>
          </a:xfrm>
        </p:spPr>
        <p:txBody>
          <a:bodyPr>
            <a:normAutofit/>
          </a:bodyPr>
          <a:lstStyle/>
          <a:p>
            <a:r>
              <a:rPr lang="en-US" sz="3700" dirty="0"/>
              <a:t>Any Sense of Conflict Comes from </a:t>
            </a:r>
            <a:r>
              <a:rPr lang="en-US" sz="3700" i="1" dirty="0"/>
              <a:t>An Additive Model </a:t>
            </a:r>
            <a:r>
              <a:rPr lang="en-US" sz="3700" dirty="0"/>
              <a:t>of Life’s Meaningfulness…</a:t>
            </a:r>
          </a:p>
        </p:txBody>
      </p:sp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8101159E-D455-456F-8FE1-396AB159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037" y="1958614"/>
            <a:ext cx="3594282" cy="39889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122" name="Picture 2" descr="What is Addition? | Addition for Children | Definition">
            <a:extLst>
              <a:ext uri="{FF2B5EF4-FFF2-40B4-BE49-F238E27FC236}">
                <a16:creationId xmlns:a16="http://schemas.microsoft.com/office/drawing/2014/main" id="{F41D480F-6CE6-FE4C-AE4E-B1C5AEEF2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404" y="3116054"/>
            <a:ext cx="3274548" cy="16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6">
            <a:extLst>
              <a:ext uri="{FF2B5EF4-FFF2-40B4-BE49-F238E27FC236}">
                <a16:creationId xmlns:a16="http://schemas.microsoft.com/office/drawing/2014/main" id="{1F9FDF39-7A42-411B-85F1-9DE812C7A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497" y="580224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BDD33-8449-184E-956E-E711AE10E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900" y="2265416"/>
            <a:ext cx="5954298" cy="38372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…on which a life’s total meaningfulness is a matter of ‘adding up’ valuable things, each of whose value is determined independently of what else is in a life.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97473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E13C8-A256-F54B-BD40-96494E85A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If Life’s Meaningfulness Is Additive</a:t>
            </a:r>
            <a:r>
              <a:rPr lang="en-US" dirty="0"/>
              <a:t>, then…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BDD33-8449-184E-956E-E711AE10E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can’t BOTH be true that some people’s otherwise rich lives aren’t degraded </a:t>
            </a:r>
            <a:r>
              <a:rPr lang="en-US" i="1" dirty="0"/>
              <a:t>at all </a:t>
            </a:r>
            <a:r>
              <a:rPr lang="en-US" dirty="0"/>
              <a:t>by the fact that they lack non-social knowledge.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And.. That someone whose life is elsewise meaningless </a:t>
            </a:r>
            <a:r>
              <a:rPr lang="en-US" b="1" dirty="0"/>
              <a:t>gains meaning </a:t>
            </a:r>
            <a:r>
              <a:rPr lang="en-US" dirty="0"/>
              <a:t>form non-social knowledge. </a:t>
            </a:r>
          </a:p>
        </p:txBody>
      </p:sp>
    </p:spTree>
    <p:extLst>
      <p:ext uri="{BB962C8B-B14F-4D97-AF65-F5344CB8AC3E}">
        <p14:creationId xmlns:p14="http://schemas.microsoft.com/office/powerpoint/2010/main" val="41256146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E13C8-A256-F54B-BD40-96494E85A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 think the Additive Model is False…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BDD33-8449-184E-956E-E711AE10E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I propose instead a non-additive model, on which the effect some potential source of value has on a life’s meaningfulness  ….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Depends on what is already in that life.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1" name="Rectangle 1060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ight Triangle 106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08253-4933-BA4D-B7B3-9C922612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056640"/>
            <a:ext cx="4360324" cy="34943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500" dirty="0"/>
              <a:t>You </a:t>
            </a:r>
            <a:r>
              <a:rPr lang="en-US" sz="4500" i="1" dirty="0"/>
              <a:t>think</a:t>
            </a:r>
            <a:r>
              <a:rPr lang="en-US" sz="4500" dirty="0"/>
              <a:t>, you </a:t>
            </a:r>
            <a:r>
              <a:rPr lang="en-US" sz="4500" i="1" dirty="0"/>
              <a:t>believe</a:t>
            </a:r>
            <a:r>
              <a:rPr lang="en-US" sz="4500" dirty="0"/>
              <a:t>, “I am drinking coffee with my friend, and we’re both happy and relaxed.”</a:t>
            </a:r>
          </a:p>
        </p:txBody>
      </p:sp>
      <p:pic>
        <p:nvPicPr>
          <p:cNvPr id="1026" name="Picture 2" descr="How to Serve Consistent Good Coffee in a Café - Perfect Daily Grind">
            <a:extLst>
              <a:ext uri="{FF2B5EF4-FFF2-40B4-BE49-F238E27FC236}">
                <a16:creationId xmlns:a16="http://schemas.microsoft.com/office/drawing/2014/main" id="{7B98C751-9093-9C4F-8229-2A5BAA003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r="19724" b="-1"/>
          <a:stretch/>
        </p:blipFill>
        <p:spPr bwMode="auto">
          <a:xfrm>
            <a:off x="621675" y="623275"/>
            <a:ext cx="5474323" cy="56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" name="Rectangle 1064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D0C6F-246D-CA42-A7B1-183FCA367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3199" y="4267200"/>
            <a:ext cx="4495802" cy="9144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723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8E13C8-A256-F54B-BD40-96494E85A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4300" b="1"/>
              <a:t>Life’s Meaningfulness is A Bit Like a Stew…</a:t>
            </a:r>
            <a:endParaRPr lang="en-US" sz="4300"/>
          </a:p>
        </p:txBody>
      </p:sp>
      <p:sp>
        <p:nvSpPr>
          <p:cNvPr id="4105" name="Oval 410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Brunswick Stew Recipe | Small Town Woman">
            <a:extLst>
              <a:ext uri="{FF2B5EF4-FFF2-40B4-BE49-F238E27FC236}">
                <a16:creationId xmlns:a16="http://schemas.microsoft.com/office/drawing/2014/main" id="{E01CCDD9-33F3-864A-900B-A860DDD8E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r="16230" b="-1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09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BDD33-8449-184E-956E-E711AE10E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endParaRPr lang="en-US" sz="32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A little salt might dramatically change the flavor of plain water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 but </a:t>
            </a:r>
            <a:r>
              <a:rPr lang="en-US" sz="3200" b="1" dirty="0">
                <a:solidFill>
                  <a:schemeClr val="tx1">
                    <a:alpha val="80000"/>
                  </a:schemeClr>
                </a:solidFill>
              </a:rPr>
              <a:t>might not </a:t>
            </a:r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change at all the flavor of a rich and well-flavored stew, depending on its existing flavor profile.</a:t>
            </a:r>
          </a:p>
          <a:p>
            <a:pPr marL="0" indent="0">
              <a:buNone/>
            </a:pPr>
            <a:endParaRPr lang="en-US" sz="17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111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113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1343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78B7-D778-8348-AFD7-D9AE670F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Strong Social Swamping 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2B9DB-26F1-AF4D-BBF8-FF4CB0723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3600" dirty="0">
                <a:effectLst/>
                <a:latin typeface="Helvetica" pitchFamily="2" charset="0"/>
              </a:rPr>
              <a:t>There are at least some meaningful lives, meaningful partly in virtue of their socially rich aspects, which are such that lacking knowledge about non-social reality detracts </a:t>
            </a:r>
            <a:r>
              <a:rPr lang="en-US" sz="3600" b="1" dirty="0">
                <a:effectLst/>
                <a:latin typeface="Helvetica" pitchFamily="2" charset="0"/>
              </a:rPr>
              <a:t>not at all </a:t>
            </a:r>
            <a:r>
              <a:rPr lang="en-US" sz="3600" dirty="0">
                <a:effectLst/>
                <a:latin typeface="Helvetica" pitchFamily="2" charset="0"/>
              </a:rPr>
              <a:t>from the meaningfulness of those lives.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58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98654-DADD-7145-B995-DAA0A719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3500"/>
              <a:t>But Is There Anything </a:t>
            </a:r>
            <a:r>
              <a:rPr lang="en-US" sz="3500" b="1"/>
              <a:t>In Favor </a:t>
            </a:r>
            <a:r>
              <a:rPr lang="en-US" sz="3500"/>
              <a:t>of the Strong Social Swamping View?</a:t>
            </a:r>
          </a:p>
        </p:txBody>
      </p:sp>
      <p:sp>
        <p:nvSpPr>
          <p:cNvPr id="3081" name="Oval 308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e Importance of Community - Clarity Clinic">
            <a:extLst>
              <a:ext uri="{FF2B5EF4-FFF2-40B4-BE49-F238E27FC236}">
                <a16:creationId xmlns:a16="http://schemas.microsoft.com/office/drawing/2014/main" id="{6C0C669B-A63D-FC4C-A3C7-2F94E8CD5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8" r="16586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8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18CFD-B1BE-5241-9A35-422BCC1A1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endParaRPr lang="en-US" sz="17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Consider </a:t>
            </a:r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Alya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alpha val="80000"/>
                </a:schemeClr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tx1">
                    <a:alpha val="80000"/>
                  </a:schemeClr>
                </a:solidFill>
                <a:effectLst/>
                <a:latin typeface="Helvetica" pitchFamily="2" charset="0"/>
              </a:rPr>
              <a:t>Alya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effectLst/>
                <a:latin typeface="Helvetica" pitchFamily="2" charset="0"/>
              </a:rPr>
              <a:t> has safety, shelter, food, and other basic necessities, but also music, art, love, and community. Her work is valuable and rewarding; her relationships are not without challenges, but they are intimate and reciprocated…</a:t>
            </a: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08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08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3879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98654-DADD-7145-B995-DAA0A719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/>
              <a:t>Maybe Alya…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18CFD-B1BE-5241-9A35-422BCC1A1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2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Helvetica" pitchFamily="2" charset="0"/>
              </a:rPr>
              <a:t>... </a:t>
            </a:r>
            <a:r>
              <a:rPr lang="en-US" sz="3200" dirty="0">
                <a:effectLst/>
                <a:latin typeface="Helvetica" pitchFamily="2" charset="0"/>
              </a:rPr>
              <a:t>is madly in love with someone she just met; maybe she enjoys the companionship of several decades-old, platonic relationships. Maybe she engages in the rituals of an ancient religion; maybe she follows no religion and surfs a lot.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0" name="Picture 2" descr="Best female surfers in the world: 10 you should know">
            <a:extLst>
              <a:ext uri="{FF2B5EF4-FFF2-40B4-BE49-F238E27FC236}">
                <a16:creationId xmlns:a16="http://schemas.microsoft.com/office/drawing/2014/main" id="{B1FA2738-BCD4-2D4D-8F46-4EF2627EA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r="1" b="1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008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3BC71-35B5-C54A-90B4-2BD009E1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Alya’s</a:t>
            </a:r>
            <a:r>
              <a:rPr lang="en-US" dirty="0"/>
              <a:t> Is Intuitively Meaningful Even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DADCD-7B72-364C-99D5-23F606F0D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… she somehow lacks </a:t>
            </a:r>
            <a:r>
              <a:rPr lang="en-US" sz="4000" b="1" dirty="0"/>
              <a:t>non-social knowledge</a:t>
            </a:r>
            <a:r>
              <a:rPr lang="en-US" sz="4000" dirty="0"/>
              <a:t>, e.g., knowledge about shrubs and atoms, either because she is somehow in an environment where these things don’t exist or because her route of access them is systematically epistemically flawed. </a:t>
            </a:r>
          </a:p>
        </p:txBody>
      </p:sp>
    </p:spTree>
    <p:extLst>
      <p:ext uri="{BB962C8B-B14F-4D97-AF65-F5344CB8AC3E}">
        <p14:creationId xmlns:p14="http://schemas.microsoft.com/office/powerpoint/2010/main" val="14577077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3BC71-35B5-C54A-90B4-2BD009E1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Arguably, it would be disrespectful..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DADCD-7B72-364C-99D5-23F606F0D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Both to </a:t>
            </a:r>
            <a:r>
              <a:rPr lang="en-US" sz="4000" b="1" dirty="0" err="1"/>
              <a:t>Alya’s</a:t>
            </a:r>
            <a:r>
              <a:rPr lang="en-US" sz="4000" b="1" dirty="0"/>
              <a:t> preferences and to the objective sources of value in </a:t>
            </a:r>
            <a:r>
              <a:rPr lang="en-US" sz="4000" b="1" dirty="0" err="1"/>
              <a:t>Alya’s</a:t>
            </a:r>
            <a:r>
              <a:rPr lang="en-US" sz="4000" b="1" dirty="0"/>
              <a:t> life </a:t>
            </a:r>
            <a:r>
              <a:rPr lang="en-US" sz="4000" dirty="0"/>
              <a:t>to maintain that the meaningfulness of her life is degraded because she doesn’t know about things like shrubs and </a:t>
            </a:r>
            <a:r>
              <a:rPr lang="en-US" sz="4000" dirty="0" err="1"/>
              <a:t>aotms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94010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3BC71-35B5-C54A-90B4-2BD009E12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5600"/>
              <a:t>On this view…</a:t>
            </a: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nchor Text: What It Is, Why It's Important &amp; How to Optimize It">
            <a:extLst>
              <a:ext uri="{FF2B5EF4-FFF2-40B4-BE49-F238E27FC236}">
                <a16:creationId xmlns:a16="http://schemas.microsoft.com/office/drawing/2014/main" id="{F2A434CD-A19C-1C45-9803-B812B11AC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1" r="4664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9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DADCD-7B72-364C-99D5-23F606F0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A meaningful life can be anchored by deeply valuable things which prevent its from being </a:t>
            </a:r>
            <a:r>
              <a:rPr lang="en-US" sz="3200" i="1" dirty="0">
                <a:solidFill>
                  <a:schemeClr val="tx1">
                    <a:alpha val="80000"/>
                  </a:schemeClr>
                </a:solidFill>
              </a:rPr>
              <a:t>axiologically unmoored </a:t>
            </a:r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by things like lacking non-social knowledge. </a:t>
            </a:r>
          </a:p>
        </p:txBody>
      </p:sp>
      <p:sp>
        <p:nvSpPr>
          <p:cNvPr id="1041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43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9791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3BC71-35B5-C54A-90B4-2BD009E1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Let’s Turn </a:t>
            </a:r>
            <a:r>
              <a:rPr lang="en-US" sz="4400" i="1" dirty="0"/>
              <a:t>to Social Swamping Thesis (Weak):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DADCD-7B72-364C-99D5-23F606F0D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2800" dirty="0">
                <a:effectLst/>
                <a:latin typeface="Helvetica" pitchFamily="2" charset="0"/>
              </a:rPr>
              <a:t>There are at least some very meaningful lives, meaningful partly in virtue of their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sz="2800" dirty="0">
                <a:effectLst/>
                <a:latin typeface="Helvetica" pitchFamily="2" charset="0"/>
              </a:rPr>
              <a:t>socially rich aspects, which are such that lacking knowledge about non-social reality </a:t>
            </a:r>
            <a:r>
              <a:rPr lang="en-US" sz="2800" i="1" dirty="0">
                <a:effectLst/>
                <a:latin typeface="Helvetica" pitchFamily="2" charset="0"/>
              </a:rPr>
              <a:t>scarcely detracts </a:t>
            </a:r>
            <a:r>
              <a:rPr lang="en-US" sz="2800" dirty="0">
                <a:effectLst/>
                <a:latin typeface="Helvetica" pitchFamily="2" charset="0"/>
              </a:rPr>
              <a:t>from the meaningfulness of those lives.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06965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E8608-3275-7D42-917B-C0DC0A8FC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2600" dirty="0"/>
              <a:t>Suppose God tells you none of your beliefs about atoms or shrubs amount to knowledge…</a:t>
            </a:r>
          </a:p>
        </p:txBody>
      </p:sp>
      <p:sp>
        <p:nvSpPr>
          <p:cNvPr id="615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2954C-9C0B-D443-B557-CDA8ED72F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….Either because there aren’t things like atoms or shrubs or because your way of forming these beliefs is based on bad evidence. </a:t>
            </a:r>
          </a:p>
        </p:txBody>
      </p:sp>
      <p:pic>
        <p:nvPicPr>
          <p:cNvPr id="6146" name="Picture 2" descr="20 Best Evergreen Shrubs for a Perfect Garden">
            <a:extLst>
              <a:ext uri="{FF2B5EF4-FFF2-40B4-BE49-F238E27FC236}">
                <a16:creationId xmlns:a16="http://schemas.microsoft.com/office/drawing/2014/main" id="{7486C36E-9B6E-ED47-B1A8-840B19D02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612652"/>
            <a:ext cx="5458968" cy="363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4772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E8608-3275-7D42-917B-C0DC0A8FC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2600" dirty="0"/>
              <a:t>Certainly you’d be shocked….</a:t>
            </a:r>
          </a:p>
        </p:txBody>
      </p:sp>
      <p:sp>
        <p:nvSpPr>
          <p:cNvPr id="615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2954C-9C0B-D443-B557-CDA8ED72F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…but after that wore off, you’d probably also be deeply </a:t>
            </a:r>
            <a:r>
              <a:rPr lang="en-US" sz="3200" i="1" dirty="0"/>
              <a:t>curious </a:t>
            </a:r>
            <a:r>
              <a:rPr lang="en-US" sz="3200" dirty="0"/>
              <a:t>or even </a:t>
            </a:r>
            <a:r>
              <a:rPr lang="en-US" sz="3200" i="1" dirty="0"/>
              <a:t>delighted</a:t>
            </a:r>
            <a:r>
              <a:rPr lang="en-US" sz="3200" dirty="0"/>
              <a:t>, since this would introduce an element of mystery into the every day.</a:t>
            </a:r>
          </a:p>
        </p:txBody>
      </p:sp>
      <p:pic>
        <p:nvPicPr>
          <p:cNvPr id="6146" name="Picture 2" descr="20 Best Evergreen Shrubs for a Perfect Garden">
            <a:extLst>
              <a:ext uri="{FF2B5EF4-FFF2-40B4-BE49-F238E27FC236}">
                <a16:creationId xmlns:a16="http://schemas.microsoft.com/office/drawing/2014/main" id="{7486C36E-9B6E-ED47-B1A8-840B19D02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612652"/>
            <a:ext cx="5458968" cy="363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90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1" name="Rectangle 1060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ight Triangle 106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08253-4933-BA4D-B7B3-9C922612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056640"/>
            <a:ext cx="4360324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500" dirty="0"/>
              <a:t>But, could it turn out that this </a:t>
            </a:r>
            <a:r>
              <a:rPr lang="en-US" sz="4500" i="1" dirty="0"/>
              <a:t>isn’t true</a:t>
            </a:r>
            <a:r>
              <a:rPr lang="en-US" sz="4500" dirty="0"/>
              <a:t>? Or that if this is true, you don’t </a:t>
            </a:r>
            <a:r>
              <a:rPr lang="en-US" sz="4500" i="1" dirty="0"/>
              <a:t>know</a:t>
            </a:r>
            <a:r>
              <a:rPr lang="en-US" sz="4500" dirty="0"/>
              <a:t> this?</a:t>
            </a:r>
          </a:p>
        </p:txBody>
      </p:sp>
      <p:pic>
        <p:nvPicPr>
          <p:cNvPr id="1026" name="Picture 2" descr="How to Serve Consistent Good Coffee in a Café - Perfect Daily Grind">
            <a:extLst>
              <a:ext uri="{FF2B5EF4-FFF2-40B4-BE49-F238E27FC236}">
                <a16:creationId xmlns:a16="http://schemas.microsoft.com/office/drawing/2014/main" id="{7B98C751-9093-9C4F-8229-2A5BAA003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r="19724" b="-1"/>
          <a:stretch/>
        </p:blipFill>
        <p:spPr bwMode="auto">
          <a:xfrm>
            <a:off x="621675" y="623275"/>
            <a:ext cx="5474323" cy="56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" name="Rectangle 1064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D0C6F-246D-CA42-A7B1-183FCA367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3199" y="4267200"/>
            <a:ext cx="4495802" cy="9144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067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E8608-3275-7D42-917B-C0DC0A8FC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600"/>
              <a:t>By comparison…</a:t>
            </a:r>
          </a:p>
        </p:txBody>
      </p:sp>
      <p:sp>
        <p:nvSpPr>
          <p:cNvPr id="922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2954C-9C0B-D443-B557-CDA8ED72F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Suppose God told you that none of your beliefs about others’ mental states amount to knowledge…</a:t>
            </a:r>
          </a:p>
        </p:txBody>
      </p:sp>
      <p:pic>
        <p:nvPicPr>
          <p:cNvPr id="9218" name="Picture 2" descr="Be the Person Other People Love to be Around - Joe McGee Ministries">
            <a:extLst>
              <a:ext uri="{FF2B5EF4-FFF2-40B4-BE49-F238E27FC236}">
                <a16:creationId xmlns:a16="http://schemas.microsoft.com/office/drawing/2014/main" id="{7D4AD3EB-B933-1E41-B4D1-56C5612D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31944"/>
            <a:ext cx="6903720" cy="459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5574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E8608-3275-7D42-917B-C0DC0A8FC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Either because….</a:t>
            </a:r>
          </a:p>
        </p:txBody>
      </p:sp>
      <p:sp>
        <p:nvSpPr>
          <p:cNvPr id="820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2954C-9C0B-D443-B557-CDA8ED72F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They are mere automata without minds or because your beliefs are based on bad evidence..</a:t>
            </a:r>
          </a:p>
        </p:txBody>
      </p:sp>
      <p:pic>
        <p:nvPicPr>
          <p:cNvPr id="8194" name="Picture 2" descr="Be the Person Other People Love to be Around - Joe McGee Ministries">
            <a:extLst>
              <a:ext uri="{FF2B5EF4-FFF2-40B4-BE49-F238E27FC236}">
                <a16:creationId xmlns:a16="http://schemas.microsoft.com/office/drawing/2014/main" id="{565B208B-9B2B-9446-A11B-0B54502EA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31944"/>
            <a:ext cx="6903720" cy="459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2513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5E8608-3275-7D42-917B-C0DC0A8FC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532" y="640080"/>
            <a:ext cx="41969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Presumably your emotional response would be..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2954C-9C0B-D443-B557-CDA8ED72F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3831" y="4636008"/>
            <a:ext cx="419863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dirty="0"/>
              <a:t>One of </a:t>
            </a:r>
            <a:r>
              <a:rPr lang="en-US" sz="3600" b="1" dirty="0"/>
              <a:t>grief and horror</a:t>
            </a:r>
          </a:p>
        </p:txBody>
      </p:sp>
      <p:pic>
        <p:nvPicPr>
          <p:cNvPr id="10242" name="Picture 2" descr="Our Death Rooms: The Act of Mourning In Horror ‹ CrimeReads">
            <a:extLst>
              <a:ext uri="{FF2B5EF4-FFF2-40B4-BE49-F238E27FC236}">
                <a16:creationId xmlns:a16="http://schemas.microsoft.com/office/drawing/2014/main" id="{8DDE66AA-D41D-7E43-9441-EA580A756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0" r="26075" b="-1"/>
          <a:stretch/>
        </p:blipFill>
        <p:spPr bwMode="auto"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273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3BC71-35B5-C54A-90B4-2BD009E1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Let’s Turn </a:t>
            </a:r>
            <a:r>
              <a:rPr lang="en-US" sz="4400" i="1" dirty="0"/>
              <a:t>to Social Swamping Thesis (Weak):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DADCD-7B72-364C-99D5-23F606F0D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2800" dirty="0">
                <a:effectLst/>
                <a:latin typeface="Helvetica" pitchFamily="2" charset="0"/>
              </a:rPr>
              <a:t>There are at least some very meaningful lives, meaningful partly in virtue of their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sz="2800" dirty="0">
                <a:effectLst/>
                <a:latin typeface="Helvetica" pitchFamily="2" charset="0"/>
              </a:rPr>
              <a:t>socially rich aspects, which are such that lacking knowledge about non-social reality </a:t>
            </a:r>
            <a:r>
              <a:rPr lang="en-US" sz="2800" i="1" dirty="0">
                <a:effectLst/>
                <a:latin typeface="Helvetica" pitchFamily="2" charset="0"/>
              </a:rPr>
              <a:t>scarcely detracts </a:t>
            </a:r>
            <a:r>
              <a:rPr lang="en-US" sz="2800" dirty="0">
                <a:effectLst/>
                <a:latin typeface="Helvetica" pitchFamily="2" charset="0"/>
              </a:rPr>
              <a:t>from the meaningfulness of those lives.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72774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D498B-348D-9E4F-B1A2-2F52C7682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the fact that structuralism…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B35FC-03B2-114F-B568-326F695D7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….doesn’t vindicate knowledge of other minds should tell us that </a:t>
            </a:r>
            <a:r>
              <a:rPr lang="en-US" sz="3600" b="1" dirty="0"/>
              <a:t>we need some other route </a:t>
            </a:r>
            <a:r>
              <a:rPr lang="en-US" sz="3600" dirty="0"/>
              <a:t>to knowing about minds in the simulation hypothesis,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Otherwise, the hypothesis </a:t>
            </a:r>
            <a:r>
              <a:rPr lang="en-US" sz="3600" i="1" dirty="0"/>
              <a:t>is</a:t>
            </a:r>
            <a:r>
              <a:rPr lang="en-US" sz="3600" dirty="0"/>
              <a:t> deeply horrifying.</a:t>
            </a:r>
          </a:p>
        </p:txBody>
      </p:sp>
    </p:spTree>
    <p:extLst>
      <p:ext uri="{BB962C8B-B14F-4D97-AF65-F5344CB8AC3E}">
        <p14:creationId xmlns:p14="http://schemas.microsoft.com/office/powerpoint/2010/main" val="31160828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B47C8-64EE-B14A-905A-9081ED342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30D8D-8FE8-E74A-B5FC-46E71E170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our lives are to be valuable in the simulation, we need structuralism + </a:t>
            </a:r>
            <a:r>
              <a:rPr lang="en-US" i="1" dirty="0"/>
              <a:t>[some other epistemological solution]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 some broader epistemological theory which could vindicate both non-social and social knowledge simultaneously.</a:t>
            </a:r>
          </a:p>
        </p:txBody>
      </p:sp>
    </p:spTree>
    <p:extLst>
      <p:ext uri="{BB962C8B-B14F-4D97-AF65-F5344CB8AC3E}">
        <p14:creationId xmlns:p14="http://schemas.microsoft.com/office/powerpoint/2010/main" val="12154753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50B9E-F091-EC4A-98B1-83231FDD0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Routes to Knowledge of Other Minds??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20B36-778C-4D4F-AF5A-1F362E4CF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Inference to the best explanation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This is complicated by the simulation – what are the intentions, are they aware of ethical problems with simulating people, etc.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new problem of evil – if our creators are all-knowing and omniscient, </a:t>
            </a:r>
            <a:r>
              <a:rPr lang="en-US" dirty="0" err="1"/>
              <a:t>etc</a:t>
            </a:r>
            <a:r>
              <a:rPr lang="en-US" dirty="0"/>
              <a:t>, why did they do this?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3F9A55-4A07-5C40-815A-0723529B8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69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C2959-1185-CB48-ABF3-15DBD4BE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Merely True Belief 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vs </a:t>
            </a:r>
            <a:r>
              <a:rPr lang="en-US" sz="44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Knowledge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AD68F-CFB0-794B-A4B7-8BA51DBC4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If I believe that it’s Thursday, but only because I’m looking at an outdated calendar, I don’t </a:t>
            </a:r>
            <a:r>
              <a:rPr lang="en-US" sz="2800" i="1" dirty="0"/>
              <a:t>know</a:t>
            </a:r>
            <a:r>
              <a:rPr lang="en-US" sz="2800" dirty="0"/>
              <a:t> it’s Thursday, even if it happens to be true.</a:t>
            </a:r>
          </a:p>
          <a:p>
            <a:br>
              <a:rPr lang="en-US" sz="2800" dirty="0"/>
            </a:br>
            <a:r>
              <a:rPr lang="en-US" sz="2800" dirty="0"/>
              <a:t>My belief is too accidental or </a:t>
            </a:r>
            <a:r>
              <a:rPr lang="en-US" sz="2800" i="1" dirty="0"/>
              <a:t>lucky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41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5FAA-1783-2B42-98D9-E31D59FC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2628D-4CA2-774F-B0B7-EFF6B4668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Philosophers have worried that if we don’t know we’re not dreaming (or a dreaming butterfly) or deceived by an evil demon, we don’t really have </a:t>
            </a:r>
            <a:r>
              <a:rPr lang="en-US" sz="3600" i="1" dirty="0"/>
              <a:t>knowledge</a:t>
            </a:r>
            <a:r>
              <a:rPr lang="en-US" sz="3600" dirty="0"/>
              <a:t> of things like …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i="1" dirty="0"/>
              <a:t>I’m drinking coffee in a café.</a:t>
            </a:r>
          </a:p>
        </p:txBody>
      </p:sp>
    </p:spTree>
    <p:extLst>
      <p:ext uri="{BB962C8B-B14F-4D97-AF65-F5344CB8AC3E}">
        <p14:creationId xmlns:p14="http://schemas.microsoft.com/office/powerpoint/2010/main" val="97999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5FAA-1783-2B42-98D9-E31D59FC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maybe these possibilities are too silly to worry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2628D-4CA2-774F-B0B7-EFF6B4668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Why think I’m dreaming if I seem awake enough? Why think an evil demon is deceiving me if I don’t think demons exist, etc.</a:t>
            </a:r>
          </a:p>
        </p:txBody>
      </p:sp>
    </p:spTree>
    <p:extLst>
      <p:ext uri="{BB962C8B-B14F-4D97-AF65-F5344CB8AC3E}">
        <p14:creationId xmlns:p14="http://schemas.microsoft.com/office/powerpoint/2010/main" val="1475015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2473</Words>
  <Application>Microsoft Macintosh PowerPoint</Application>
  <PresentationFormat>Widescreen</PresentationFormat>
  <Paragraphs>260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Calibri Light</vt:lpstr>
      <vt:lpstr>Helvetica</vt:lpstr>
      <vt:lpstr>Office Theme</vt:lpstr>
      <vt:lpstr>The Simulation Hypothesis &amp; Social Knowledge</vt:lpstr>
      <vt:lpstr>Plan for the Talk</vt:lpstr>
      <vt:lpstr>Some Background to Chalmers’ book..</vt:lpstr>
      <vt:lpstr>Suppose..</vt:lpstr>
      <vt:lpstr>You think, you believe, “I am drinking coffee with my friend, and we’re both happy and relaxed.”</vt:lpstr>
      <vt:lpstr>But, could it turn out that this isn’t true? Or that if this is true, you don’t know this?</vt:lpstr>
      <vt:lpstr>Merely True Belief vs Knowledge</vt:lpstr>
      <vt:lpstr>Historically…</vt:lpstr>
      <vt:lpstr>But maybe these possibilities are too silly to worry about</vt:lpstr>
      <vt:lpstr>In contrast to these scenarios…</vt:lpstr>
      <vt:lpstr>The Simulation Hypothesis</vt:lpstr>
      <vt:lpstr>Should We Take the Hypothesis At All Seriously?</vt:lpstr>
      <vt:lpstr>Should We Take the Hypothesis At All Seriously?</vt:lpstr>
      <vt:lpstr>Should We Take the Hypothesis At All Seriously?</vt:lpstr>
      <vt:lpstr>Should We Take the Hypothesis At All Seriously?</vt:lpstr>
      <vt:lpstr>Should We Take the Hypothesis At All Seriously?</vt:lpstr>
      <vt:lpstr>Should We Take the Hypothesis At All Seriously?</vt:lpstr>
      <vt:lpstr>David Chalmers…</vt:lpstr>
      <vt:lpstr>In Reality+…</vt:lpstr>
      <vt:lpstr>Plan for the Talk</vt:lpstr>
      <vt:lpstr>About the simulation hypothesis…</vt:lpstr>
      <vt:lpstr>Think about the café…</vt:lpstr>
      <vt:lpstr>Suppose that God made everything from ‘bits,’ digital information</vt:lpstr>
      <vt:lpstr>The “Its from Bits” Hypothesis</vt:lpstr>
      <vt:lpstr>Chalmers says that in the simulation</vt:lpstr>
      <vt:lpstr>Why does Chalmers think the coffee mug is real?</vt:lpstr>
      <vt:lpstr>But wait, what about the mug’s solidity, or ceramic materials?</vt:lpstr>
      <vt:lpstr>Chalmers denies this…</vt:lpstr>
      <vt:lpstr>On the most radical version of this view…</vt:lpstr>
      <vt:lpstr>But can we know about these things in the simulation?</vt:lpstr>
      <vt:lpstr>Structuralism and Other Minds</vt:lpstr>
      <vt:lpstr>Structuralism and Other Minds</vt:lpstr>
      <vt:lpstr>Sadness is an Inner State..</vt:lpstr>
      <vt:lpstr>Elsewhere, I’ve argued…</vt:lpstr>
      <vt:lpstr>Elsewhere, I’ve argued…</vt:lpstr>
      <vt:lpstr>This claim is not in conflict with Chalmers’ own ambitions for structuralism.</vt:lpstr>
      <vt:lpstr>At the same time, Chalmers briefly suggests that…</vt:lpstr>
      <vt:lpstr>Plan for the Talk</vt:lpstr>
      <vt:lpstr>Here, I want to suggest that if we don’t know about other minds….</vt:lpstr>
      <vt:lpstr>This is the social swamping thesis:</vt:lpstr>
      <vt:lpstr>A Hybrid View of Life’s Meaningfulness</vt:lpstr>
      <vt:lpstr>I will explore a stronger &amp; weaker version of the thesis.. </vt:lpstr>
      <vt:lpstr>Social Swamping View (Strong Version)</vt:lpstr>
      <vt:lpstr>The Strong View Seems Initially Implausible Because…</vt:lpstr>
      <vt:lpstr>The Strong View Seems Initially Implausible Because…</vt:lpstr>
      <vt:lpstr>I Think This Intuition is Correct…</vt:lpstr>
      <vt:lpstr>Any Sense of Conflict Comes from An Additive Model of Life’s Meaningfulness…</vt:lpstr>
      <vt:lpstr>If Life’s Meaningfulness Is Additive, then…</vt:lpstr>
      <vt:lpstr>I think the Additive Model is False…</vt:lpstr>
      <vt:lpstr>Life’s Meaningfulness is A Bit Like a Stew…</vt:lpstr>
      <vt:lpstr>The Strong Social Swamping View:</vt:lpstr>
      <vt:lpstr>But Is There Anything In Favor of the Strong Social Swamping View?</vt:lpstr>
      <vt:lpstr>Maybe Alya…</vt:lpstr>
      <vt:lpstr>Alya’s Is Intuitively Meaningful Even If…</vt:lpstr>
      <vt:lpstr>Arguably, it would be disrespectful..</vt:lpstr>
      <vt:lpstr>On this view…</vt:lpstr>
      <vt:lpstr>Let’s Turn to Social Swamping Thesis (Weak):</vt:lpstr>
      <vt:lpstr>Suppose God tells you none of your beliefs about atoms or shrubs amount to knowledge…</vt:lpstr>
      <vt:lpstr>Certainly you’d be shocked….</vt:lpstr>
      <vt:lpstr>By comparison…</vt:lpstr>
      <vt:lpstr>Either because….</vt:lpstr>
      <vt:lpstr>Presumably your emotional response would be..</vt:lpstr>
      <vt:lpstr>Let’s Turn to Social Swamping Thesis (Weak):</vt:lpstr>
      <vt:lpstr>SO, the fact that structuralism…</vt:lpstr>
      <vt:lpstr>Conclusion…</vt:lpstr>
      <vt:lpstr>Other Routes to Knowledge of Other Minds??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Simulation Hypothesis &amp; Social Knowledge</dc:title>
  <dc:creator>Grace E. Helton</dc:creator>
  <cp:lastModifiedBy>Grace E. Helton</cp:lastModifiedBy>
  <cp:revision>3</cp:revision>
  <dcterms:created xsi:type="dcterms:W3CDTF">2023-04-06T15:10:57Z</dcterms:created>
  <dcterms:modified xsi:type="dcterms:W3CDTF">2023-05-04T15:53:43Z</dcterms:modified>
</cp:coreProperties>
</file>